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80" r:id="rId7"/>
    <p:sldId id="281" r:id="rId8"/>
    <p:sldId id="282" r:id="rId9"/>
    <p:sldId id="283" r:id="rId10"/>
    <p:sldId id="284"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85" r:id="rId24"/>
    <p:sldId id="286" r:id="rId25"/>
    <p:sldId id="287" r:id="rId26"/>
    <p:sldId id="288" r:id="rId27"/>
    <p:sldId id="289" r:id="rId28"/>
    <p:sldId id="273" r:id="rId29"/>
    <p:sldId id="274" r:id="rId30"/>
    <p:sldId id="275" r:id="rId31"/>
    <p:sldId id="276" r:id="rId32"/>
    <p:sldId id="277" r:id="rId33"/>
    <p:sldId id="278" r:id="rId34"/>
    <p:sldId id="279" r:id="rId35"/>
  </p:sldIdLst>
  <p:sldSz cx="12192000" cy="6858000"/>
  <p:notesSz cx="6858000" cy="9144000"/>
  <p:defaultText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6" d="100"/>
          <a:sy n="66" d="100"/>
        </p:scale>
        <p:origin x="900" y="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_rels/data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62A7F365-8275-444D-972D-1A7ABCEAF62C}" type="doc">
      <dgm:prSet loTypeId="urn:microsoft.com/office/officeart/2016/7/layout/RepeatingBendingProcessNew" loCatId="process" qsTypeId="urn:microsoft.com/office/officeart/2005/8/quickstyle/simple4" qsCatId="simple" csTypeId="urn:microsoft.com/office/officeart/2005/8/colors/colorful1" csCatId="colorful"/>
      <dgm:spPr/>
      <dgm:t>
        <a:bodyPr/>
        <a:lstStyle/>
        <a:p>
          <a:endParaRPr lang="en-US"/>
        </a:p>
      </dgm:t>
    </dgm:pt>
    <dgm:pt modelId="{AC2E4DD5-162B-4359-B726-85ADE3AD62D3}">
      <dgm:prSet/>
      <dgm:spPr/>
      <dgm:t>
        <a:bodyPr/>
        <a:lstStyle/>
        <a:p>
          <a:r>
            <a:rPr lang="es-ES"/>
            <a:t>Este proyecto tiene como finalidad que los estudiantes se familiaricen con el uso de modelos preentrenados de deep learning para tareas de clasificación de imágenes aplicadas en ingeniería.</a:t>
          </a:r>
          <a:endParaRPr lang="en-US"/>
        </a:p>
      </dgm:t>
    </dgm:pt>
    <dgm:pt modelId="{D573294C-BA1F-4B91-9256-06901F13DA8B}" type="parTrans" cxnId="{88DF0252-B85D-4A4F-954C-8129011C7D5A}">
      <dgm:prSet/>
      <dgm:spPr/>
      <dgm:t>
        <a:bodyPr/>
        <a:lstStyle/>
        <a:p>
          <a:endParaRPr lang="en-US"/>
        </a:p>
      </dgm:t>
    </dgm:pt>
    <dgm:pt modelId="{5D9BDBFE-D0C8-4666-871B-7CF58205EBAE}" type="sibTrans" cxnId="{88DF0252-B85D-4A4F-954C-8129011C7D5A}">
      <dgm:prSet/>
      <dgm:spPr/>
      <dgm:t>
        <a:bodyPr/>
        <a:lstStyle/>
        <a:p>
          <a:endParaRPr lang="en-US"/>
        </a:p>
      </dgm:t>
    </dgm:pt>
    <dgm:pt modelId="{9E7DAC19-1C3A-4CA8-98A0-7D60494D6D6E}">
      <dgm:prSet/>
      <dgm:spPr/>
      <dgm:t>
        <a:bodyPr/>
        <a:lstStyle/>
        <a:p>
          <a:r>
            <a:rPr lang="es-ES" dirty="0"/>
            <a:t>Explorar y preprocesar el </a:t>
          </a:r>
          <a:r>
            <a:rPr lang="es-ES" dirty="0" err="1"/>
            <a:t>dataset</a:t>
          </a:r>
          <a:r>
            <a:rPr lang="es-ES" dirty="0"/>
            <a:t> para tareas de clasificación.</a:t>
          </a:r>
          <a:endParaRPr lang="en-US" dirty="0"/>
        </a:p>
      </dgm:t>
    </dgm:pt>
    <dgm:pt modelId="{D560CA33-AB43-4013-89A7-260014D53488}" type="parTrans" cxnId="{CC495AA6-FF7A-4ABC-9A56-93725C5799CB}">
      <dgm:prSet/>
      <dgm:spPr/>
      <dgm:t>
        <a:bodyPr/>
        <a:lstStyle/>
        <a:p>
          <a:endParaRPr lang="en-US"/>
        </a:p>
      </dgm:t>
    </dgm:pt>
    <dgm:pt modelId="{CF277926-5E95-4F51-B990-32A039FF7214}" type="sibTrans" cxnId="{CC495AA6-FF7A-4ABC-9A56-93725C5799CB}">
      <dgm:prSet/>
      <dgm:spPr/>
      <dgm:t>
        <a:bodyPr/>
        <a:lstStyle/>
        <a:p>
          <a:endParaRPr lang="en-US"/>
        </a:p>
      </dgm:t>
    </dgm:pt>
    <dgm:pt modelId="{53A2A942-4CA2-4E86-9681-7C12E046D4B9}">
      <dgm:prSet/>
      <dgm:spPr/>
      <dgm:t>
        <a:bodyPr/>
        <a:lstStyle/>
        <a:p>
          <a:r>
            <a:rPr lang="es-ES"/>
            <a:t>Aplicar transferencia de aprendizaje utilizando modelos preentrenados de PyTorch.</a:t>
          </a:r>
          <a:endParaRPr lang="en-US"/>
        </a:p>
      </dgm:t>
    </dgm:pt>
    <dgm:pt modelId="{D5F139E2-BEB0-4C17-B82B-8AD8EDE17918}" type="parTrans" cxnId="{8BD14CD3-01FA-4F1F-9887-87E978B1DA9E}">
      <dgm:prSet/>
      <dgm:spPr/>
      <dgm:t>
        <a:bodyPr/>
        <a:lstStyle/>
        <a:p>
          <a:endParaRPr lang="en-US"/>
        </a:p>
      </dgm:t>
    </dgm:pt>
    <dgm:pt modelId="{C0A8AC05-015B-427D-A687-0DCE06C5BB97}" type="sibTrans" cxnId="{8BD14CD3-01FA-4F1F-9887-87E978B1DA9E}">
      <dgm:prSet/>
      <dgm:spPr/>
      <dgm:t>
        <a:bodyPr/>
        <a:lstStyle/>
        <a:p>
          <a:endParaRPr lang="en-US"/>
        </a:p>
      </dgm:t>
    </dgm:pt>
    <dgm:pt modelId="{619E8426-6B9A-41BF-AEF6-CC82807EDC01}">
      <dgm:prSet/>
      <dgm:spPr/>
      <dgm:t>
        <a:bodyPr/>
        <a:lstStyle/>
        <a:p>
          <a:r>
            <a:rPr lang="es-ES"/>
            <a:t>Entrenar al menos tres modelos distintos (por ejemplo: ResNet, EfficientNet, DenseNet).</a:t>
          </a:r>
          <a:endParaRPr lang="en-US"/>
        </a:p>
      </dgm:t>
    </dgm:pt>
    <dgm:pt modelId="{6C198A68-480F-4822-B35E-399CCB582D4F}" type="parTrans" cxnId="{8FADA2CF-65CF-4ABD-90F1-D5F7EB4E4BEA}">
      <dgm:prSet/>
      <dgm:spPr/>
      <dgm:t>
        <a:bodyPr/>
        <a:lstStyle/>
        <a:p>
          <a:endParaRPr lang="en-US"/>
        </a:p>
      </dgm:t>
    </dgm:pt>
    <dgm:pt modelId="{C088AC98-A934-431E-A862-03A3AA5538ED}" type="sibTrans" cxnId="{8FADA2CF-65CF-4ABD-90F1-D5F7EB4E4BEA}">
      <dgm:prSet/>
      <dgm:spPr/>
      <dgm:t>
        <a:bodyPr/>
        <a:lstStyle/>
        <a:p>
          <a:endParaRPr lang="en-US"/>
        </a:p>
      </dgm:t>
    </dgm:pt>
    <dgm:pt modelId="{378174DE-5756-4D22-9F83-85D0CC516872}">
      <dgm:prSet/>
      <dgm:spPr/>
      <dgm:t>
        <a:bodyPr/>
        <a:lstStyle/>
        <a:p>
          <a:r>
            <a:rPr lang="es-ES"/>
            <a:t>Evaluar y comparar el rendimiento de los modelos mediante métricas apropiadas (accuracy, precision, recall, F1-score, matriz de confusión, ROC AUC).</a:t>
          </a:r>
          <a:endParaRPr lang="en-US"/>
        </a:p>
      </dgm:t>
    </dgm:pt>
    <dgm:pt modelId="{1FD42C1A-486E-4C16-BB15-B4FCF07999BE}" type="parTrans" cxnId="{D61C0298-9FCB-4FE8-813B-8D5C82415AD4}">
      <dgm:prSet/>
      <dgm:spPr/>
      <dgm:t>
        <a:bodyPr/>
        <a:lstStyle/>
        <a:p>
          <a:endParaRPr lang="en-US"/>
        </a:p>
      </dgm:t>
    </dgm:pt>
    <dgm:pt modelId="{28E69090-F292-4910-9A8D-D357690772CA}" type="sibTrans" cxnId="{D61C0298-9FCB-4FE8-813B-8D5C82415AD4}">
      <dgm:prSet/>
      <dgm:spPr/>
      <dgm:t>
        <a:bodyPr/>
        <a:lstStyle/>
        <a:p>
          <a:endParaRPr lang="en-US"/>
        </a:p>
      </dgm:t>
    </dgm:pt>
    <dgm:pt modelId="{BC8BC711-0A83-43DE-B423-3C53F5C42875}" type="pres">
      <dgm:prSet presAssocID="{62A7F365-8275-444D-972D-1A7ABCEAF62C}" presName="Name0" presStyleCnt="0">
        <dgm:presLayoutVars>
          <dgm:dir/>
          <dgm:resizeHandles val="exact"/>
        </dgm:presLayoutVars>
      </dgm:prSet>
      <dgm:spPr/>
    </dgm:pt>
    <dgm:pt modelId="{53AB38C1-573A-4581-A5FA-94FB26F9B023}" type="pres">
      <dgm:prSet presAssocID="{AC2E4DD5-162B-4359-B726-85ADE3AD62D3}" presName="node" presStyleLbl="node1" presStyleIdx="0" presStyleCnt="5">
        <dgm:presLayoutVars>
          <dgm:bulletEnabled val="1"/>
        </dgm:presLayoutVars>
      </dgm:prSet>
      <dgm:spPr/>
    </dgm:pt>
    <dgm:pt modelId="{DA40CAE5-EFB3-492B-B747-DD643646A699}" type="pres">
      <dgm:prSet presAssocID="{5D9BDBFE-D0C8-4666-871B-7CF58205EBAE}" presName="sibTrans" presStyleLbl="sibTrans1D1" presStyleIdx="0" presStyleCnt="4"/>
      <dgm:spPr/>
    </dgm:pt>
    <dgm:pt modelId="{7C5EB121-30B4-404A-BBCD-FAE599147A01}" type="pres">
      <dgm:prSet presAssocID="{5D9BDBFE-D0C8-4666-871B-7CF58205EBAE}" presName="connectorText" presStyleLbl="sibTrans1D1" presStyleIdx="0" presStyleCnt="4"/>
      <dgm:spPr/>
    </dgm:pt>
    <dgm:pt modelId="{0BABB666-EFEC-4BFC-9D41-8EAC21A67516}" type="pres">
      <dgm:prSet presAssocID="{9E7DAC19-1C3A-4CA8-98A0-7D60494D6D6E}" presName="node" presStyleLbl="node1" presStyleIdx="1" presStyleCnt="5">
        <dgm:presLayoutVars>
          <dgm:bulletEnabled val="1"/>
        </dgm:presLayoutVars>
      </dgm:prSet>
      <dgm:spPr/>
    </dgm:pt>
    <dgm:pt modelId="{2979C272-05D4-4909-BE98-31F99C14FFBE}" type="pres">
      <dgm:prSet presAssocID="{CF277926-5E95-4F51-B990-32A039FF7214}" presName="sibTrans" presStyleLbl="sibTrans1D1" presStyleIdx="1" presStyleCnt="4"/>
      <dgm:spPr/>
    </dgm:pt>
    <dgm:pt modelId="{9D5BBA8D-8840-465F-8012-A231332C4EA3}" type="pres">
      <dgm:prSet presAssocID="{CF277926-5E95-4F51-B990-32A039FF7214}" presName="connectorText" presStyleLbl="sibTrans1D1" presStyleIdx="1" presStyleCnt="4"/>
      <dgm:spPr/>
    </dgm:pt>
    <dgm:pt modelId="{27D078A7-41D0-42A1-AF68-B47CE86FE1BF}" type="pres">
      <dgm:prSet presAssocID="{53A2A942-4CA2-4E86-9681-7C12E046D4B9}" presName="node" presStyleLbl="node1" presStyleIdx="2" presStyleCnt="5">
        <dgm:presLayoutVars>
          <dgm:bulletEnabled val="1"/>
        </dgm:presLayoutVars>
      </dgm:prSet>
      <dgm:spPr/>
    </dgm:pt>
    <dgm:pt modelId="{E596CBD7-EE6B-4CC6-A6B9-6852A7EF3381}" type="pres">
      <dgm:prSet presAssocID="{C0A8AC05-015B-427D-A687-0DCE06C5BB97}" presName="sibTrans" presStyleLbl="sibTrans1D1" presStyleIdx="2" presStyleCnt="4"/>
      <dgm:spPr/>
    </dgm:pt>
    <dgm:pt modelId="{D26A4B4E-A557-450E-AA20-2179737DE9CB}" type="pres">
      <dgm:prSet presAssocID="{C0A8AC05-015B-427D-A687-0DCE06C5BB97}" presName="connectorText" presStyleLbl="sibTrans1D1" presStyleIdx="2" presStyleCnt="4"/>
      <dgm:spPr/>
    </dgm:pt>
    <dgm:pt modelId="{D7094D5B-6194-44CC-84A5-13C77EDDF2D5}" type="pres">
      <dgm:prSet presAssocID="{619E8426-6B9A-41BF-AEF6-CC82807EDC01}" presName="node" presStyleLbl="node1" presStyleIdx="3" presStyleCnt="5">
        <dgm:presLayoutVars>
          <dgm:bulletEnabled val="1"/>
        </dgm:presLayoutVars>
      </dgm:prSet>
      <dgm:spPr/>
    </dgm:pt>
    <dgm:pt modelId="{381BD4F4-5D22-427A-AF36-932910330AF9}" type="pres">
      <dgm:prSet presAssocID="{C088AC98-A934-431E-A862-03A3AA5538ED}" presName="sibTrans" presStyleLbl="sibTrans1D1" presStyleIdx="3" presStyleCnt="4"/>
      <dgm:spPr/>
    </dgm:pt>
    <dgm:pt modelId="{42987DDF-768C-4D40-B9F8-BE88AD983CA7}" type="pres">
      <dgm:prSet presAssocID="{C088AC98-A934-431E-A862-03A3AA5538ED}" presName="connectorText" presStyleLbl="sibTrans1D1" presStyleIdx="3" presStyleCnt="4"/>
      <dgm:spPr/>
    </dgm:pt>
    <dgm:pt modelId="{B5F2E649-DA5D-47C4-BFF3-A1BE872BF264}" type="pres">
      <dgm:prSet presAssocID="{378174DE-5756-4D22-9F83-85D0CC516872}" presName="node" presStyleLbl="node1" presStyleIdx="4" presStyleCnt="5">
        <dgm:presLayoutVars>
          <dgm:bulletEnabled val="1"/>
        </dgm:presLayoutVars>
      </dgm:prSet>
      <dgm:spPr/>
    </dgm:pt>
  </dgm:ptLst>
  <dgm:cxnLst>
    <dgm:cxn modelId="{5F0FB201-F4C1-4488-8F1B-74DD3C1B20EA}" type="presOf" srcId="{5D9BDBFE-D0C8-4666-871B-7CF58205EBAE}" destId="{DA40CAE5-EFB3-492B-B747-DD643646A699}" srcOrd="0" destOrd="0" presId="urn:microsoft.com/office/officeart/2016/7/layout/RepeatingBendingProcessNew"/>
    <dgm:cxn modelId="{BEDF0306-105E-434F-ACD3-2A2844140F35}" type="presOf" srcId="{C0A8AC05-015B-427D-A687-0DCE06C5BB97}" destId="{E596CBD7-EE6B-4CC6-A6B9-6852A7EF3381}" srcOrd="0" destOrd="0" presId="urn:microsoft.com/office/officeart/2016/7/layout/RepeatingBendingProcessNew"/>
    <dgm:cxn modelId="{B25D602E-19EC-4F82-A8B7-2E7DB3F72D26}" type="presOf" srcId="{53A2A942-4CA2-4E86-9681-7C12E046D4B9}" destId="{27D078A7-41D0-42A1-AF68-B47CE86FE1BF}" srcOrd="0" destOrd="0" presId="urn:microsoft.com/office/officeart/2016/7/layout/RepeatingBendingProcessNew"/>
    <dgm:cxn modelId="{B9427361-4D4D-4F57-9C7F-3F15BCF79016}" type="presOf" srcId="{CF277926-5E95-4F51-B990-32A039FF7214}" destId="{2979C272-05D4-4909-BE98-31F99C14FFBE}" srcOrd="0" destOrd="0" presId="urn:microsoft.com/office/officeart/2016/7/layout/RepeatingBendingProcessNew"/>
    <dgm:cxn modelId="{0886A941-7DB5-41AD-A956-4DDC1EDA91CD}" type="presOf" srcId="{378174DE-5756-4D22-9F83-85D0CC516872}" destId="{B5F2E649-DA5D-47C4-BFF3-A1BE872BF264}" srcOrd="0" destOrd="0" presId="urn:microsoft.com/office/officeart/2016/7/layout/RepeatingBendingProcessNew"/>
    <dgm:cxn modelId="{88DF0252-B85D-4A4F-954C-8129011C7D5A}" srcId="{62A7F365-8275-444D-972D-1A7ABCEAF62C}" destId="{AC2E4DD5-162B-4359-B726-85ADE3AD62D3}" srcOrd="0" destOrd="0" parTransId="{D573294C-BA1F-4B91-9256-06901F13DA8B}" sibTransId="{5D9BDBFE-D0C8-4666-871B-7CF58205EBAE}"/>
    <dgm:cxn modelId="{AF5FEC7A-A560-4C05-8679-2EB9BD2A16DB}" type="presOf" srcId="{C088AC98-A934-431E-A862-03A3AA5538ED}" destId="{42987DDF-768C-4D40-B9F8-BE88AD983CA7}" srcOrd="1" destOrd="0" presId="urn:microsoft.com/office/officeart/2016/7/layout/RepeatingBendingProcessNew"/>
    <dgm:cxn modelId="{611ADF8A-F902-4A8E-867B-E977948DF5BD}" type="presOf" srcId="{AC2E4DD5-162B-4359-B726-85ADE3AD62D3}" destId="{53AB38C1-573A-4581-A5FA-94FB26F9B023}" srcOrd="0" destOrd="0" presId="urn:microsoft.com/office/officeart/2016/7/layout/RepeatingBendingProcessNew"/>
    <dgm:cxn modelId="{A7CECA8C-E97B-409B-A9F8-A1C9AD947647}" type="presOf" srcId="{CF277926-5E95-4F51-B990-32A039FF7214}" destId="{9D5BBA8D-8840-465F-8012-A231332C4EA3}" srcOrd="1" destOrd="0" presId="urn:microsoft.com/office/officeart/2016/7/layout/RepeatingBendingProcessNew"/>
    <dgm:cxn modelId="{75BFDD8C-BF02-4A45-8634-04971921BBE7}" type="presOf" srcId="{619E8426-6B9A-41BF-AEF6-CC82807EDC01}" destId="{D7094D5B-6194-44CC-84A5-13C77EDDF2D5}" srcOrd="0" destOrd="0" presId="urn:microsoft.com/office/officeart/2016/7/layout/RepeatingBendingProcessNew"/>
    <dgm:cxn modelId="{38C06590-1B66-4241-B623-3B89404DEEA1}" type="presOf" srcId="{62A7F365-8275-444D-972D-1A7ABCEAF62C}" destId="{BC8BC711-0A83-43DE-B423-3C53F5C42875}" srcOrd="0" destOrd="0" presId="urn:microsoft.com/office/officeart/2016/7/layout/RepeatingBendingProcessNew"/>
    <dgm:cxn modelId="{FF460B94-C620-4BA1-B909-450F284A6328}" type="presOf" srcId="{9E7DAC19-1C3A-4CA8-98A0-7D60494D6D6E}" destId="{0BABB666-EFEC-4BFC-9D41-8EAC21A67516}" srcOrd="0" destOrd="0" presId="urn:microsoft.com/office/officeart/2016/7/layout/RepeatingBendingProcessNew"/>
    <dgm:cxn modelId="{D61C0298-9FCB-4FE8-813B-8D5C82415AD4}" srcId="{62A7F365-8275-444D-972D-1A7ABCEAF62C}" destId="{378174DE-5756-4D22-9F83-85D0CC516872}" srcOrd="4" destOrd="0" parTransId="{1FD42C1A-486E-4C16-BB15-B4FCF07999BE}" sibTransId="{28E69090-F292-4910-9A8D-D357690772CA}"/>
    <dgm:cxn modelId="{CC495AA6-FF7A-4ABC-9A56-93725C5799CB}" srcId="{62A7F365-8275-444D-972D-1A7ABCEAF62C}" destId="{9E7DAC19-1C3A-4CA8-98A0-7D60494D6D6E}" srcOrd="1" destOrd="0" parTransId="{D560CA33-AB43-4013-89A7-260014D53488}" sibTransId="{CF277926-5E95-4F51-B990-32A039FF7214}"/>
    <dgm:cxn modelId="{33B061C0-B677-4EB4-843E-6D5BA08AE8A1}" type="presOf" srcId="{C088AC98-A934-431E-A862-03A3AA5538ED}" destId="{381BD4F4-5D22-427A-AF36-932910330AF9}" srcOrd="0" destOrd="0" presId="urn:microsoft.com/office/officeart/2016/7/layout/RepeatingBendingProcessNew"/>
    <dgm:cxn modelId="{7014C4C2-9D34-4729-8470-F00CEE39AF6D}" type="presOf" srcId="{5D9BDBFE-D0C8-4666-871B-7CF58205EBAE}" destId="{7C5EB121-30B4-404A-BBCD-FAE599147A01}" srcOrd="1" destOrd="0" presId="urn:microsoft.com/office/officeart/2016/7/layout/RepeatingBendingProcessNew"/>
    <dgm:cxn modelId="{8FADA2CF-65CF-4ABD-90F1-D5F7EB4E4BEA}" srcId="{62A7F365-8275-444D-972D-1A7ABCEAF62C}" destId="{619E8426-6B9A-41BF-AEF6-CC82807EDC01}" srcOrd="3" destOrd="0" parTransId="{6C198A68-480F-4822-B35E-399CCB582D4F}" sibTransId="{C088AC98-A934-431E-A862-03A3AA5538ED}"/>
    <dgm:cxn modelId="{8BD14CD3-01FA-4F1F-9887-87E978B1DA9E}" srcId="{62A7F365-8275-444D-972D-1A7ABCEAF62C}" destId="{53A2A942-4CA2-4E86-9681-7C12E046D4B9}" srcOrd="2" destOrd="0" parTransId="{D5F139E2-BEB0-4C17-B82B-8AD8EDE17918}" sibTransId="{C0A8AC05-015B-427D-A687-0DCE06C5BB97}"/>
    <dgm:cxn modelId="{2042A2D8-0BA3-4301-B1E4-C394F463CB85}" type="presOf" srcId="{C0A8AC05-015B-427D-A687-0DCE06C5BB97}" destId="{D26A4B4E-A557-450E-AA20-2179737DE9CB}" srcOrd="1" destOrd="0" presId="urn:microsoft.com/office/officeart/2016/7/layout/RepeatingBendingProcessNew"/>
    <dgm:cxn modelId="{657D2F9A-63B9-4D86-A4F2-E9BE2A8E2CCD}" type="presParOf" srcId="{BC8BC711-0A83-43DE-B423-3C53F5C42875}" destId="{53AB38C1-573A-4581-A5FA-94FB26F9B023}" srcOrd="0" destOrd="0" presId="urn:microsoft.com/office/officeart/2016/7/layout/RepeatingBendingProcessNew"/>
    <dgm:cxn modelId="{B43F8B07-DD2D-42C5-AE42-BF95B8ED1D04}" type="presParOf" srcId="{BC8BC711-0A83-43DE-B423-3C53F5C42875}" destId="{DA40CAE5-EFB3-492B-B747-DD643646A699}" srcOrd="1" destOrd="0" presId="urn:microsoft.com/office/officeart/2016/7/layout/RepeatingBendingProcessNew"/>
    <dgm:cxn modelId="{9667578F-61D0-4404-BF87-171763E4C079}" type="presParOf" srcId="{DA40CAE5-EFB3-492B-B747-DD643646A699}" destId="{7C5EB121-30B4-404A-BBCD-FAE599147A01}" srcOrd="0" destOrd="0" presId="urn:microsoft.com/office/officeart/2016/7/layout/RepeatingBendingProcessNew"/>
    <dgm:cxn modelId="{A204B85E-9526-42DA-9177-7978C90F09A9}" type="presParOf" srcId="{BC8BC711-0A83-43DE-B423-3C53F5C42875}" destId="{0BABB666-EFEC-4BFC-9D41-8EAC21A67516}" srcOrd="2" destOrd="0" presId="urn:microsoft.com/office/officeart/2016/7/layout/RepeatingBendingProcessNew"/>
    <dgm:cxn modelId="{750367D0-36A1-4C4C-8D22-B00AE78FFA28}" type="presParOf" srcId="{BC8BC711-0A83-43DE-B423-3C53F5C42875}" destId="{2979C272-05D4-4909-BE98-31F99C14FFBE}" srcOrd="3" destOrd="0" presId="urn:microsoft.com/office/officeart/2016/7/layout/RepeatingBendingProcessNew"/>
    <dgm:cxn modelId="{CE137CC0-CE8A-4E47-AC05-E4655B5C9763}" type="presParOf" srcId="{2979C272-05D4-4909-BE98-31F99C14FFBE}" destId="{9D5BBA8D-8840-465F-8012-A231332C4EA3}" srcOrd="0" destOrd="0" presId="urn:microsoft.com/office/officeart/2016/7/layout/RepeatingBendingProcessNew"/>
    <dgm:cxn modelId="{541EF1E6-06A2-4575-8362-5D7396B05BC9}" type="presParOf" srcId="{BC8BC711-0A83-43DE-B423-3C53F5C42875}" destId="{27D078A7-41D0-42A1-AF68-B47CE86FE1BF}" srcOrd="4" destOrd="0" presId="urn:microsoft.com/office/officeart/2016/7/layout/RepeatingBendingProcessNew"/>
    <dgm:cxn modelId="{405E9F7D-89C1-43AE-B5D9-D501AFE3AD6B}" type="presParOf" srcId="{BC8BC711-0A83-43DE-B423-3C53F5C42875}" destId="{E596CBD7-EE6B-4CC6-A6B9-6852A7EF3381}" srcOrd="5" destOrd="0" presId="urn:microsoft.com/office/officeart/2016/7/layout/RepeatingBendingProcessNew"/>
    <dgm:cxn modelId="{AFE544DE-F30C-4C42-BDB7-36AA6681EDE1}" type="presParOf" srcId="{E596CBD7-EE6B-4CC6-A6B9-6852A7EF3381}" destId="{D26A4B4E-A557-450E-AA20-2179737DE9CB}" srcOrd="0" destOrd="0" presId="urn:microsoft.com/office/officeart/2016/7/layout/RepeatingBendingProcessNew"/>
    <dgm:cxn modelId="{BA4F0652-A0D3-4544-96B4-2D5E4B424644}" type="presParOf" srcId="{BC8BC711-0A83-43DE-B423-3C53F5C42875}" destId="{D7094D5B-6194-44CC-84A5-13C77EDDF2D5}" srcOrd="6" destOrd="0" presId="urn:microsoft.com/office/officeart/2016/7/layout/RepeatingBendingProcessNew"/>
    <dgm:cxn modelId="{34EDB66D-93F9-4C0F-A6F9-F200B76CA2D1}" type="presParOf" srcId="{BC8BC711-0A83-43DE-B423-3C53F5C42875}" destId="{381BD4F4-5D22-427A-AF36-932910330AF9}" srcOrd="7" destOrd="0" presId="urn:microsoft.com/office/officeart/2016/7/layout/RepeatingBendingProcessNew"/>
    <dgm:cxn modelId="{623BF9CF-580A-488D-97C6-A8C42E5C5873}" type="presParOf" srcId="{381BD4F4-5D22-427A-AF36-932910330AF9}" destId="{42987DDF-768C-4D40-B9F8-BE88AD983CA7}" srcOrd="0" destOrd="0" presId="urn:microsoft.com/office/officeart/2016/7/layout/RepeatingBendingProcessNew"/>
    <dgm:cxn modelId="{FFB56A15-1E6C-4768-BEBE-2B5EE949EF56}" type="presParOf" srcId="{BC8BC711-0A83-43DE-B423-3C53F5C42875}" destId="{B5F2E649-DA5D-47C4-BFF3-A1BE872BF264}" srcOrd="8"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933CE7-8DBD-4DE2-8718-A6D0F5F56F7B}"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EF70A633-5E49-410D-84A3-6B9967280049}">
      <dgm:prSet/>
      <dgm:spPr/>
      <dgm:t>
        <a:bodyPr/>
        <a:lstStyle/>
        <a:p>
          <a:r>
            <a:rPr lang="es-ES"/>
            <a:t>model.pth es el modelo originalmente elegido</a:t>
          </a:r>
          <a:endParaRPr lang="en-US"/>
        </a:p>
      </dgm:t>
    </dgm:pt>
    <dgm:pt modelId="{EF2B2AE1-2E86-41E8-8D4A-4B0175500A13}" type="parTrans" cxnId="{5D0A6875-FEF7-40E7-91C2-EFB46B7C5AEB}">
      <dgm:prSet/>
      <dgm:spPr/>
      <dgm:t>
        <a:bodyPr/>
        <a:lstStyle/>
        <a:p>
          <a:endParaRPr lang="en-US"/>
        </a:p>
      </dgm:t>
    </dgm:pt>
    <dgm:pt modelId="{943C3FF6-532E-4304-9128-2A6F335F1FE2}" type="sibTrans" cxnId="{5D0A6875-FEF7-40E7-91C2-EFB46B7C5AEB}">
      <dgm:prSet/>
      <dgm:spPr/>
      <dgm:t>
        <a:bodyPr/>
        <a:lstStyle/>
        <a:p>
          <a:endParaRPr lang="en-US"/>
        </a:p>
      </dgm:t>
    </dgm:pt>
    <dgm:pt modelId="{E13E1779-8757-4323-A8F6-4DC82050345F}">
      <dgm:prSet/>
      <dgm:spPr/>
      <dgm:t>
        <a:bodyPr/>
        <a:lstStyle/>
        <a:p>
          <a:r>
            <a:rPr lang="es-ES"/>
            <a:t>best_model.pth modelo mejorado (corregido)</a:t>
          </a:r>
          <a:endParaRPr lang="en-US"/>
        </a:p>
      </dgm:t>
    </dgm:pt>
    <dgm:pt modelId="{C519D6BD-7DB4-4185-8913-77D4362C71FA}" type="parTrans" cxnId="{DF909978-FF77-4B45-8CFC-65A05D5979DC}">
      <dgm:prSet/>
      <dgm:spPr/>
      <dgm:t>
        <a:bodyPr/>
        <a:lstStyle/>
        <a:p>
          <a:endParaRPr lang="en-US"/>
        </a:p>
      </dgm:t>
    </dgm:pt>
    <dgm:pt modelId="{58235790-C972-4C91-A57A-E54454DD60C7}" type="sibTrans" cxnId="{DF909978-FF77-4B45-8CFC-65A05D5979DC}">
      <dgm:prSet/>
      <dgm:spPr/>
      <dgm:t>
        <a:bodyPr/>
        <a:lstStyle/>
        <a:p>
          <a:endParaRPr lang="en-US"/>
        </a:p>
      </dgm:t>
    </dgm:pt>
    <dgm:pt modelId="{2FD379CB-ACFB-43E6-BCE2-A6FF8EB65762}">
      <dgm:prSet/>
      <dgm:spPr/>
      <dgm:t>
        <a:bodyPr/>
        <a:lstStyle/>
        <a:p>
          <a:r>
            <a:rPr lang="es-ES"/>
            <a:t>best_model_improved modelo con las técnicas sugeridas</a:t>
          </a:r>
          <a:endParaRPr lang="en-US"/>
        </a:p>
      </dgm:t>
    </dgm:pt>
    <dgm:pt modelId="{CE281292-1C60-46AF-A430-33B4B4FA5226}" type="parTrans" cxnId="{49CFC1DF-5D4B-48E9-A019-D284F858D9C0}">
      <dgm:prSet/>
      <dgm:spPr/>
      <dgm:t>
        <a:bodyPr/>
        <a:lstStyle/>
        <a:p>
          <a:endParaRPr lang="en-US"/>
        </a:p>
      </dgm:t>
    </dgm:pt>
    <dgm:pt modelId="{CA96BE62-7376-484A-9519-BB67A96BB897}" type="sibTrans" cxnId="{49CFC1DF-5D4B-48E9-A019-D284F858D9C0}">
      <dgm:prSet/>
      <dgm:spPr/>
      <dgm:t>
        <a:bodyPr/>
        <a:lstStyle/>
        <a:p>
          <a:endParaRPr lang="en-US"/>
        </a:p>
      </dgm:t>
    </dgm:pt>
    <dgm:pt modelId="{1850CDBC-7E64-4021-A951-3E0950CCA294}" type="pres">
      <dgm:prSet presAssocID="{72933CE7-8DBD-4DE2-8718-A6D0F5F56F7B}" presName="linear" presStyleCnt="0">
        <dgm:presLayoutVars>
          <dgm:animLvl val="lvl"/>
          <dgm:resizeHandles val="exact"/>
        </dgm:presLayoutVars>
      </dgm:prSet>
      <dgm:spPr/>
    </dgm:pt>
    <dgm:pt modelId="{FFCBA8BC-78F2-4AAE-8DA0-4D135C3350E1}" type="pres">
      <dgm:prSet presAssocID="{EF70A633-5E49-410D-84A3-6B9967280049}" presName="parentText" presStyleLbl="node1" presStyleIdx="0" presStyleCnt="3">
        <dgm:presLayoutVars>
          <dgm:chMax val="0"/>
          <dgm:bulletEnabled val="1"/>
        </dgm:presLayoutVars>
      </dgm:prSet>
      <dgm:spPr/>
    </dgm:pt>
    <dgm:pt modelId="{E3A19D29-C1D2-4FD4-B575-3F718016B06C}" type="pres">
      <dgm:prSet presAssocID="{943C3FF6-532E-4304-9128-2A6F335F1FE2}" presName="spacer" presStyleCnt="0"/>
      <dgm:spPr/>
    </dgm:pt>
    <dgm:pt modelId="{8428A2E1-D254-4973-8189-064946EC07DC}" type="pres">
      <dgm:prSet presAssocID="{E13E1779-8757-4323-A8F6-4DC82050345F}" presName="parentText" presStyleLbl="node1" presStyleIdx="1" presStyleCnt="3">
        <dgm:presLayoutVars>
          <dgm:chMax val="0"/>
          <dgm:bulletEnabled val="1"/>
        </dgm:presLayoutVars>
      </dgm:prSet>
      <dgm:spPr/>
    </dgm:pt>
    <dgm:pt modelId="{A065D01D-0907-4BF4-94F2-B5016C665D17}" type="pres">
      <dgm:prSet presAssocID="{58235790-C972-4C91-A57A-E54454DD60C7}" presName="spacer" presStyleCnt="0"/>
      <dgm:spPr/>
    </dgm:pt>
    <dgm:pt modelId="{720257C5-9187-42F8-B8FE-349DCCABD293}" type="pres">
      <dgm:prSet presAssocID="{2FD379CB-ACFB-43E6-BCE2-A6FF8EB65762}" presName="parentText" presStyleLbl="node1" presStyleIdx="2" presStyleCnt="3">
        <dgm:presLayoutVars>
          <dgm:chMax val="0"/>
          <dgm:bulletEnabled val="1"/>
        </dgm:presLayoutVars>
      </dgm:prSet>
      <dgm:spPr/>
    </dgm:pt>
  </dgm:ptLst>
  <dgm:cxnLst>
    <dgm:cxn modelId="{59AB5321-6582-4D66-8A68-98E8CC90700A}" type="presOf" srcId="{E13E1779-8757-4323-A8F6-4DC82050345F}" destId="{8428A2E1-D254-4973-8189-064946EC07DC}" srcOrd="0" destOrd="0" presId="urn:microsoft.com/office/officeart/2005/8/layout/vList2"/>
    <dgm:cxn modelId="{84635C2D-3F63-44A9-AF9C-A507138596B9}" type="presOf" srcId="{72933CE7-8DBD-4DE2-8718-A6D0F5F56F7B}" destId="{1850CDBC-7E64-4021-A951-3E0950CCA294}" srcOrd="0" destOrd="0" presId="urn:microsoft.com/office/officeart/2005/8/layout/vList2"/>
    <dgm:cxn modelId="{5D0A6875-FEF7-40E7-91C2-EFB46B7C5AEB}" srcId="{72933CE7-8DBD-4DE2-8718-A6D0F5F56F7B}" destId="{EF70A633-5E49-410D-84A3-6B9967280049}" srcOrd="0" destOrd="0" parTransId="{EF2B2AE1-2E86-41E8-8D4A-4B0175500A13}" sibTransId="{943C3FF6-532E-4304-9128-2A6F335F1FE2}"/>
    <dgm:cxn modelId="{DF909978-FF77-4B45-8CFC-65A05D5979DC}" srcId="{72933CE7-8DBD-4DE2-8718-A6D0F5F56F7B}" destId="{E13E1779-8757-4323-A8F6-4DC82050345F}" srcOrd="1" destOrd="0" parTransId="{C519D6BD-7DB4-4185-8913-77D4362C71FA}" sibTransId="{58235790-C972-4C91-A57A-E54454DD60C7}"/>
    <dgm:cxn modelId="{73187159-0376-4FEC-AFD5-201EEE57577E}" type="presOf" srcId="{2FD379CB-ACFB-43E6-BCE2-A6FF8EB65762}" destId="{720257C5-9187-42F8-B8FE-349DCCABD293}" srcOrd="0" destOrd="0" presId="urn:microsoft.com/office/officeart/2005/8/layout/vList2"/>
    <dgm:cxn modelId="{E87DE4C6-6A46-48E7-904F-1D899CD8530B}" type="presOf" srcId="{EF70A633-5E49-410D-84A3-6B9967280049}" destId="{FFCBA8BC-78F2-4AAE-8DA0-4D135C3350E1}" srcOrd="0" destOrd="0" presId="urn:microsoft.com/office/officeart/2005/8/layout/vList2"/>
    <dgm:cxn modelId="{49CFC1DF-5D4B-48E9-A019-D284F858D9C0}" srcId="{72933CE7-8DBD-4DE2-8718-A6D0F5F56F7B}" destId="{2FD379CB-ACFB-43E6-BCE2-A6FF8EB65762}" srcOrd="2" destOrd="0" parTransId="{CE281292-1C60-46AF-A430-33B4B4FA5226}" sibTransId="{CA96BE62-7376-484A-9519-BB67A96BB897}"/>
    <dgm:cxn modelId="{DAAE03FD-2ADD-4888-85F2-8EAE56C45876}" type="presParOf" srcId="{1850CDBC-7E64-4021-A951-3E0950CCA294}" destId="{FFCBA8BC-78F2-4AAE-8DA0-4D135C3350E1}" srcOrd="0" destOrd="0" presId="urn:microsoft.com/office/officeart/2005/8/layout/vList2"/>
    <dgm:cxn modelId="{61BBF107-56E2-46E9-A450-4D1804110EF6}" type="presParOf" srcId="{1850CDBC-7E64-4021-A951-3E0950CCA294}" destId="{E3A19D29-C1D2-4FD4-B575-3F718016B06C}" srcOrd="1" destOrd="0" presId="urn:microsoft.com/office/officeart/2005/8/layout/vList2"/>
    <dgm:cxn modelId="{34D80AAE-E828-4DA4-A29B-158C65ADB0F0}" type="presParOf" srcId="{1850CDBC-7E64-4021-A951-3E0950CCA294}" destId="{8428A2E1-D254-4973-8189-064946EC07DC}" srcOrd="2" destOrd="0" presId="urn:microsoft.com/office/officeart/2005/8/layout/vList2"/>
    <dgm:cxn modelId="{5B8F2FEE-018A-415A-9BDA-95192C079A17}" type="presParOf" srcId="{1850CDBC-7E64-4021-A951-3E0950CCA294}" destId="{A065D01D-0907-4BF4-94F2-B5016C665D17}" srcOrd="3" destOrd="0" presId="urn:microsoft.com/office/officeart/2005/8/layout/vList2"/>
    <dgm:cxn modelId="{6C7CD073-5E64-4B1B-9A98-30EA1FDD1692}" type="presParOf" srcId="{1850CDBC-7E64-4021-A951-3E0950CCA294}" destId="{720257C5-9187-42F8-B8FE-349DCCABD29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6E4D19-DFF9-46B5-B280-2AE51E746AB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A3519D8-CFC7-4097-83E2-129A16A27ABA}">
      <dgm:prSet/>
      <dgm:spPr/>
      <dgm:t>
        <a:bodyPr/>
        <a:lstStyle/>
        <a:p>
          <a:r>
            <a:rPr lang="es-ES" b="1"/>
            <a:t>ResNet-18</a:t>
          </a:r>
          <a:r>
            <a:rPr lang="es-ES"/>
            <a:t>: para aplicaciones con recursos limitados o cuando se requiere rapidez.</a:t>
          </a:r>
          <a:endParaRPr lang="en-US"/>
        </a:p>
      </dgm:t>
    </dgm:pt>
    <dgm:pt modelId="{11C1200E-6332-4A0B-9B45-8C1980A7402E}" type="parTrans" cxnId="{D37ED7D4-90E6-4063-92B1-EFFF6D3D0B8C}">
      <dgm:prSet/>
      <dgm:spPr/>
      <dgm:t>
        <a:bodyPr/>
        <a:lstStyle/>
        <a:p>
          <a:endParaRPr lang="en-US"/>
        </a:p>
      </dgm:t>
    </dgm:pt>
    <dgm:pt modelId="{3F372C00-9B6E-49B4-8F2A-1FA1AF324D67}" type="sibTrans" cxnId="{D37ED7D4-90E6-4063-92B1-EFFF6D3D0B8C}">
      <dgm:prSet/>
      <dgm:spPr/>
      <dgm:t>
        <a:bodyPr/>
        <a:lstStyle/>
        <a:p>
          <a:endParaRPr lang="en-US"/>
        </a:p>
      </dgm:t>
    </dgm:pt>
    <dgm:pt modelId="{773EEFB4-0C28-41D8-83FF-1784A9E28661}">
      <dgm:prSet/>
      <dgm:spPr/>
      <dgm:t>
        <a:bodyPr/>
        <a:lstStyle/>
        <a:p>
          <a:r>
            <a:rPr lang="es-ES" b="1"/>
            <a:t>ResNet-50</a:t>
          </a:r>
          <a:r>
            <a:rPr lang="es-ES"/>
            <a:t>: el estándar para muchos problemas de visión, buen balance.</a:t>
          </a:r>
          <a:endParaRPr lang="en-US"/>
        </a:p>
      </dgm:t>
    </dgm:pt>
    <dgm:pt modelId="{3A2927E0-8A8F-4572-99A0-6325C3DE586A}" type="parTrans" cxnId="{093BD219-3A9B-4624-99B5-C72F352F7D87}">
      <dgm:prSet/>
      <dgm:spPr/>
      <dgm:t>
        <a:bodyPr/>
        <a:lstStyle/>
        <a:p>
          <a:endParaRPr lang="en-US"/>
        </a:p>
      </dgm:t>
    </dgm:pt>
    <dgm:pt modelId="{0C3050D5-DF2E-4A05-A3C0-47674E48B0A9}" type="sibTrans" cxnId="{093BD219-3A9B-4624-99B5-C72F352F7D87}">
      <dgm:prSet/>
      <dgm:spPr/>
      <dgm:t>
        <a:bodyPr/>
        <a:lstStyle/>
        <a:p>
          <a:endParaRPr lang="en-US"/>
        </a:p>
      </dgm:t>
    </dgm:pt>
    <dgm:pt modelId="{6DE3E648-6248-4856-8D7E-5E363611F59B}">
      <dgm:prSet/>
      <dgm:spPr/>
      <dgm:t>
        <a:bodyPr/>
        <a:lstStyle/>
        <a:p>
          <a:r>
            <a:rPr lang="es-ES" b="1"/>
            <a:t>ResNet-101</a:t>
          </a:r>
          <a:r>
            <a:rPr lang="es-ES"/>
            <a:t>: cuando es nescesario, la  máxima precisión y hay recursos computacionales para entrenar y usar un modelo más pesado.</a:t>
          </a:r>
          <a:endParaRPr lang="en-US"/>
        </a:p>
      </dgm:t>
    </dgm:pt>
    <dgm:pt modelId="{58A9B216-9FA1-4539-B8F2-D099D7AC90B8}" type="parTrans" cxnId="{FC5E398F-BFFA-4B80-B7DB-86969A46EC24}">
      <dgm:prSet/>
      <dgm:spPr/>
      <dgm:t>
        <a:bodyPr/>
        <a:lstStyle/>
        <a:p>
          <a:endParaRPr lang="en-US"/>
        </a:p>
      </dgm:t>
    </dgm:pt>
    <dgm:pt modelId="{66E52976-6247-45AE-9A1A-32F131BEEFC1}" type="sibTrans" cxnId="{FC5E398F-BFFA-4B80-B7DB-86969A46EC24}">
      <dgm:prSet/>
      <dgm:spPr/>
      <dgm:t>
        <a:bodyPr/>
        <a:lstStyle/>
        <a:p>
          <a:endParaRPr lang="en-US"/>
        </a:p>
      </dgm:t>
    </dgm:pt>
    <dgm:pt modelId="{21ACD12A-E54D-4427-B1B1-4B324220708C}" type="pres">
      <dgm:prSet presAssocID="{756E4D19-DFF9-46B5-B280-2AE51E746AB4}" presName="root" presStyleCnt="0">
        <dgm:presLayoutVars>
          <dgm:dir/>
          <dgm:resizeHandles val="exact"/>
        </dgm:presLayoutVars>
      </dgm:prSet>
      <dgm:spPr/>
    </dgm:pt>
    <dgm:pt modelId="{BF2EBF15-D167-4124-B5F0-BE9EF4F1717A}" type="pres">
      <dgm:prSet presAssocID="{AA3519D8-CFC7-4097-83E2-129A16A27ABA}" presName="compNode" presStyleCnt="0"/>
      <dgm:spPr/>
    </dgm:pt>
    <dgm:pt modelId="{BAAE53E1-5380-4E42-915C-5B2BD71A6B8A}" type="pres">
      <dgm:prSet presAssocID="{AA3519D8-CFC7-4097-83E2-129A16A27ABA}" presName="bgRect" presStyleLbl="bgShp" presStyleIdx="0" presStyleCnt="3"/>
      <dgm:spPr/>
    </dgm:pt>
    <dgm:pt modelId="{1BA748DC-E5D3-4971-B316-B8F3A95B9AE8}" type="pres">
      <dgm:prSet presAssocID="{AA3519D8-CFC7-4097-83E2-129A16A27AB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ronómetro"/>
        </a:ext>
      </dgm:extLst>
    </dgm:pt>
    <dgm:pt modelId="{60D30226-BE51-4C11-B03F-4AEB632336D2}" type="pres">
      <dgm:prSet presAssocID="{AA3519D8-CFC7-4097-83E2-129A16A27ABA}" presName="spaceRect" presStyleCnt="0"/>
      <dgm:spPr/>
    </dgm:pt>
    <dgm:pt modelId="{BA434CB0-BD6C-4CA9-9606-4E146579724B}" type="pres">
      <dgm:prSet presAssocID="{AA3519D8-CFC7-4097-83E2-129A16A27ABA}" presName="parTx" presStyleLbl="revTx" presStyleIdx="0" presStyleCnt="3">
        <dgm:presLayoutVars>
          <dgm:chMax val="0"/>
          <dgm:chPref val="0"/>
        </dgm:presLayoutVars>
      </dgm:prSet>
      <dgm:spPr/>
    </dgm:pt>
    <dgm:pt modelId="{209C02F1-CB1D-47D9-9D4B-255EDF898156}" type="pres">
      <dgm:prSet presAssocID="{3F372C00-9B6E-49B4-8F2A-1FA1AF324D67}" presName="sibTrans" presStyleCnt="0"/>
      <dgm:spPr/>
    </dgm:pt>
    <dgm:pt modelId="{6C3B89C8-0FE6-45A7-9641-2357A94F3DB4}" type="pres">
      <dgm:prSet presAssocID="{773EEFB4-0C28-41D8-83FF-1784A9E28661}" presName="compNode" presStyleCnt="0"/>
      <dgm:spPr/>
    </dgm:pt>
    <dgm:pt modelId="{A5AE0CF0-D308-4746-87D4-1875F3590E97}" type="pres">
      <dgm:prSet presAssocID="{773EEFB4-0C28-41D8-83FF-1784A9E28661}" presName="bgRect" presStyleLbl="bgShp" presStyleIdx="1" presStyleCnt="3"/>
      <dgm:spPr/>
    </dgm:pt>
    <dgm:pt modelId="{A64D480A-A710-47CC-AEE7-7F9391B8069A}" type="pres">
      <dgm:prSet presAssocID="{773EEFB4-0C28-41D8-83FF-1784A9E2866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lámpagos"/>
        </a:ext>
      </dgm:extLst>
    </dgm:pt>
    <dgm:pt modelId="{EEF87262-EE31-40B5-A2F2-4B8E5F15398B}" type="pres">
      <dgm:prSet presAssocID="{773EEFB4-0C28-41D8-83FF-1784A9E28661}" presName="spaceRect" presStyleCnt="0"/>
      <dgm:spPr/>
    </dgm:pt>
    <dgm:pt modelId="{04ADA7A3-3734-4161-AFA4-4117374F8A22}" type="pres">
      <dgm:prSet presAssocID="{773EEFB4-0C28-41D8-83FF-1784A9E28661}" presName="parTx" presStyleLbl="revTx" presStyleIdx="1" presStyleCnt="3">
        <dgm:presLayoutVars>
          <dgm:chMax val="0"/>
          <dgm:chPref val="0"/>
        </dgm:presLayoutVars>
      </dgm:prSet>
      <dgm:spPr/>
    </dgm:pt>
    <dgm:pt modelId="{EC5D71F9-E32E-443F-9C6C-35F81FB8068B}" type="pres">
      <dgm:prSet presAssocID="{0C3050D5-DF2E-4A05-A3C0-47674E48B0A9}" presName="sibTrans" presStyleCnt="0"/>
      <dgm:spPr/>
    </dgm:pt>
    <dgm:pt modelId="{932AAAA3-67FE-4B9C-8970-55CA65CDCCF3}" type="pres">
      <dgm:prSet presAssocID="{6DE3E648-6248-4856-8D7E-5E363611F59B}" presName="compNode" presStyleCnt="0"/>
      <dgm:spPr/>
    </dgm:pt>
    <dgm:pt modelId="{FC9ABB29-F531-4FC8-BE4A-DE62DA4F227C}" type="pres">
      <dgm:prSet presAssocID="{6DE3E648-6248-4856-8D7E-5E363611F59B}" presName="bgRect" presStyleLbl="bgShp" presStyleIdx="2" presStyleCnt="3"/>
      <dgm:spPr/>
    </dgm:pt>
    <dgm:pt modelId="{5ED63586-1A21-4DA5-A819-67D300FB9FBB}" type="pres">
      <dgm:prSet presAssocID="{6DE3E648-6248-4856-8D7E-5E363611F59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en"/>
        </a:ext>
      </dgm:extLst>
    </dgm:pt>
    <dgm:pt modelId="{C0618101-E6DC-44BB-866E-365C17211DD9}" type="pres">
      <dgm:prSet presAssocID="{6DE3E648-6248-4856-8D7E-5E363611F59B}" presName="spaceRect" presStyleCnt="0"/>
      <dgm:spPr/>
    </dgm:pt>
    <dgm:pt modelId="{45AAB83C-0368-4304-A87B-80BFEA523B41}" type="pres">
      <dgm:prSet presAssocID="{6DE3E648-6248-4856-8D7E-5E363611F59B}" presName="parTx" presStyleLbl="revTx" presStyleIdx="2" presStyleCnt="3">
        <dgm:presLayoutVars>
          <dgm:chMax val="0"/>
          <dgm:chPref val="0"/>
        </dgm:presLayoutVars>
      </dgm:prSet>
      <dgm:spPr/>
    </dgm:pt>
  </dgm:ptLst>
  <dgm:cxnLst>
    <dgm:cxn modelId="{82AE9B0D-CF92-4108-B4A1-3B07E23187C6}" type="presOf" srcId="{773EEFB4-0C28-41D8-83FF-1784A9E28661}" destId="{04ADA7A3-3734-4161-AFA4-4117374F8A22}" srcOrd="0" destOrd="0" presId="urn:microsoft.com/office/officeart/2018/2/layout/IconVerticalSolidList"/>
    <dgm:cxn modelId="{093BD219-3A9B-4624-99B5-C72F352F7D87}" srcId="{756E4D19-DFF9-46B5-B280-2AE51E746AB4}" destId="{773EEFB4-0C28-41D8-83FF-1784A9E28661}" srcOrd="1" destOrd="0" parTransId="{3A2927E0-8A8F-4572-99A0-6325C3DE586A}" sibTransId="{0C3050D5-DF2E-4A05-A3C0-47674E48B0A9}"/>
    <dgm:cxn modelId="{11464C20-9E5D-466C-A4D1-2325552B54D2}" type="presOf" srcId="{756E4D19-DFF9-46B5-B280-2AE51E746AB4}" destId="{21ACD12A-E54D-4427-B1B1-4B324220708C}" srcOrd="0" destOrd="0" presId="urn:microsoft.com/office/officeart/2018/2/layout/IconVerticalSolidList"/>
    <dgm:cxn modelId="{E039DB28-EDD8-4145-AD47-A3F1FABCFDD5}" type="presOf" srcId="{6DE3E648-6248-4856-8D7E-5E363611F59B}" destId="{45AAB83C-0368-4304-A87B-80BFEA523B41}" srcOrd="0" destOrd="0" presId="urn:microsoft.com/office/officeart/2018/2/layout/IconVerticalSolidList"/>
    <dgm:cxn modelId="{84E90C7D-B262-4F1B-8AFD-BA2324DF0496}" type="presOf" srcId="{AA3519D8-CFC7-4097-83E2-129A16A27ABA}" destId="{BA434CB0-BD6C-4CA9-9606-4E146579724B}" srcOrd="0" destOrd="0" presId="urn:microsoft.com/office/officeart/2018/2/layout/IconVerticalSolidList"/>
    <dgm:cxn modelId="{FC5E398F-BFFA-4B80-B7DB-86969A46EC24}" srcId="{756E4D19-DFF9-46B5-B280-2AE51E746AB4}" destId="{6DE3E648-6248-4856-8D7E-5E363611F59B}" srcOrd="2" destOrd="0" parTransId="{58A9B216-9FA1-4539-B8F2-D099D7AC90B8}" sibTransId="{66E52976-6247-45AE-9A1A-32F131BEEFC1}"/>
    <dgm:cxn modelId="{D37ED7D4-90E6-4063-92B1-EFFF6D3D0B8C}" srcId="{756E4D19-DFF9-46B5-B280-2AE51E746AB4}" destId="{AA3519D8-CFC7-4097-83E2-129A16A27ABA}" srcOrd="0" destOrd="0" parTransId="{11C1200E-6332-4A0B-9B45-8C1980A7402E}" sibTransId="{3F372C00-9B6E-49B4-8F2A-1FA1AF324D67}"/>
    <dgm:cxn modelId="{DC1DC5E4-0426-48C1-AF0A-69F92A614C3F}" type="presParOf" srcId="{21ACD12A-E54D-4427-B1B1-4B324220708C}" destId="{BF2EBF15-D167-4124-B5F0-BE9EF4F1717A}" srcOrd="0" destOrd="0" presId="urn:microsoft.com/office/officeart/2018/2/layout/IconVerticalSolidList"/>
    <dgm:cxn modelId="{0FC27F5E-0D07-4B8D-8B4A-610D1AAD8E0E}" type="presParOf" srcId="{BF2EBF15-D167-4124-B5F0-BE9EF4F1717A}" destId="{BAAE53E1-5380-4E42-915C-5B2BD71A6B8A}" srcOrd="0" destOrd="0" presId="urn:microsoft.com/office/officeart/2018/2/layout/IconVerticalSolidList"/>
    <dgm:cxn modelId="{B7C365D4-B767-41A0-B0BC-44924C515B2F}" type="presParOf" srcId="{BF2EBF15-D167-4124-B5F0-BE9EF4F1717A}" destId="{1BA748DC-E5D3-4971-B316-B8F3A95B9AE8}" srcOrd="1" destOrd="0" presId="urn:microsoft.com/office/officeart/2018/2/layout/IconVerticalSolidList"/>
    <dgm:cxn modelId="{FC4B6E5C-6EB1-4E94-A1B0-77D54F0A7F9C}" type="presParOf" srcId="{BF2EBF15-D167-4124-B5F0-BE9EF4F1717A}" destId="{60D30226-BE51-4C11-B03F-4AEB632336D2}" srcOrd="2" destOrd="0" presId="urn:microsoft.com/office/officeart/2018/2/layout/IconVerticalSolidList"/>
    <dgm:cxn modelId="{A717B938-8C5B-4749-96E8-D0C7D413A1D0}" type="presParOf" srcId="{BF2EBF15-D167-4124-B5F0-BE9EF4F1717A}" destId="{BA434CB0-BD6C-4CA9-9606-4E146579724B}" srcOrd="3" destOrd="0" presId="urn:microsoft.com/office/officeart/2018/2/layout/IconVerticalSolidList"/>
    <dgm:cxn modelId="{EC639E1D-5E2C-42C4-A395-04484AC8522F}" type="presParOf" srcId="{21ACD12A-E54D-4427-B1B1-4B324220708C}" destId="{209C02F1-CB1D-47D9-9D4B-255EDF898156}" srcOrd="1" destOrd="0" presId="urn:microsoft.com/office/officeart/2018/2/layout/IconVerticalSolidList"/>
    <dgm:cxn modelId="{C3F3356B-45FE-472C-B61A-FA46894920A0}" type="presParOf" srcId="{21ACD12A-E54D-4427-B1B1-4B324220708C}" destId="{6C3B89C8-0FE6-45A7-9641-2357A94F3DB4}" srcOrd="2" destOrd="0" presId="urn:microsoft.com/office/officeart/2018/2/layout/IconVerticalSolidList"/>
    <dgm:cxn modelId="{5AACAC45-0B14-437D-945E-6F42E0F45638}" type="presParOf" srcId="{6C3B89C8-0FE6-45A7-9641-2357A94F3DB4}" destId="{A5AE0CF0-D308-4746-87D4-1875F3590E97}" srcOrd="0" destOrd="0" presId="urn:microsoft.com/office/officeart/2018/2/layout/IconVerticalSolidList"/>
    <dgm:cxn modelId="{96508DE8-FE36-4A06-B976-258DB139FFC5}" type="presParOf" srcId="{6C3B89C8-0FE6-45A7-9641-2357A94F3DB4}" destId="{A64D480A-A710-47CC-AEE7-7F9391B8069A}" srcOrd="1" destOrd="0" presId="urn:microsoft.com/office/officeart/2018/2/layout/IconVerticalSolidList"/>
    <dgm:cxn modelId="{D6A49DE8-A61C-4EFF-8CBC-AC02B1B082F4}" type="presParOf" srcId="{6C3B89C8-0FE6-45A7-9641-2357A94F3DB4}" destId="{EEF87262-EE31-40B5-A2F2-4B8E5F15398B}" srcOrd="2" destOrd="0" presId="urn:microsoft.com/office/officeart/2018/2/layout/IconVerticalSolidList"/>
    <dgm:cxn modelId="{B0C90D72-5BC4-42C3-B697-61E2281705BF}" type="presParOf" srcId="{6C3B89C8-0FE6-45A7-9641-2357A94F3DB4}" destId="{04ADA7A3-3734-4161-AFA4-4117374F8A22}" srcOrd="3" destOrd="0" presId="urn:microsoft.com/office/officeart/2018/2/layout/IconVerticalSolidList"/>
    <dgm:cxn modelId="{FC8F4FED-72B9-4104-A299-829B6B09A5DD}" type="presParOf" srcId="{21ACD12A-E54D-4427-B1B1-4B324220708C}" destId="{EC5D71F9-E32E-443F-9C6C-35F81FB8068B}" srcOrd="3" destOrd="0" presId="urn:microsoft.com/office/officeart/2018/2/layout/IconVerticalSolidList"/>
    <dgm:cxn modelId="{2FF74635-FC6F-471E-A35D-A7FDF39A91F5}" type="presParOf" srcId="{21ACD12A-E54D-4427-B1B1-4B324220708C}" destId="{932AAAA3-67FE-4B9C-8970-55CA65CDCCF3}" srcOrd="4" destOrd="0" presId="urn:microsoft.com/office/officeart/2018/2/layout/IconVerticalSolidList"/>
    <dgm:cxn modelId="{F4F3F1BC-A472-43B9-B828-D7A28283B491}" type="presParOf" srcId="{932AAAA3-67FE-4B9C-8970-55CA65CDCCF3}" destId="{FC9ABB29-F531-4FC8-BE4A-DE62DA4F227C}" srcOrd="0" destOrd="0" presId="urn:microsoft.com/office/officeart/2018/2/layout/IconVerticalSolidList"/>
    <dgm:cxn modelId="{8426780E-EE73-4098-9A61-2AF20879B267}" type="presParOf" srcId="{932AAAA3-67FE-4B9C-8970-55CA65CDCCF3}" destId="{5ED63586-1A21-4DA5-A819-67D300FB9FBB}" srcOrd="1" destOrd="0" presId="urn:microsoft.com/office/officeart/2018/2/layout/IconVerticalSolidList"/>
    <dgm:cxn modelId="{FA722E6A-3209-4C4C-9C81-78896F2499E9}" type="presParOf" srcId="{932AAAA3-67FE-4B9C-8970-55CA65CDCCF3}" destId="{C0618101-E6DC-44BB-866E-365C17211DD9}" srcOrd="2" destOrd="0" presId="urn:microsoft.com/office/officeart/2018/2/layout/IconVerticalSolidList"/>
    <dgm:cxn modelId="{E6554745-2192-49FC-BBBA-D37816B9107F}" type="presParOf" srcId="{932AAAA3-67FE-4B9C-8970-55CA65CDCCF3}" destId="{45AAB83C-0368-4304-A87B-80BFEA523B4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40CAE5-EFB3-492B-B747-DD643646A699}">
      <dsp:nvSpPr>
        <dsp:cNvPr id="0" name=""/>
        <dsp:cNvSpPr/>
      </dsp:nvSpPr>
      <dsp:spPr>
        <a:xfrm>
          <a:off x="3040792" y="870618"/>
          <a:ext cx="667342" cy="91440"/>
        </a:xfrm>
        <a:custGeom>
          <a:avLst/>
          <a:gdLst/>
          <a:ahLst/>
          <a:cxnLst/>
          <a:rect l="0" t="0" r="0" b="0"/>
          <a:pathLst>
            <a:path>
              <a:moveTo>
                <a:pt x="0" y="45720"/>
              </a:moveTo>
              <a:lnTo>
                <a:pt x="667342"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7014" y="912848"/>
        <a:ext cx="34897" cy="6979"/>
      </dsp:txXfrm>
    </dsp:sp>
    <dsp:sp modelId="{53AB38C1-573A-4581-A5FA-94FB26F9B023}">
      <dsp:nvSpPr>
        <dsp:cNvPr id="0" name=""/>
        <dsp:cNvSpPr/>
      </dsp:nvSpPr>
      <dsp:spPr>
        <a:xfrm>
          <a:off x="8061" y="5979"/>
          <a:ext cx="3034531" cy="1820718"/>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666750">
            <a:lnSpc>
              <a:spcPct val="90000"/>
            </a:lnSpc>
            <a:spcBef>
              <a:spcPct val="0"/>
            </a:spcBef>
            <a:spcAft>
              <a:spcPct val="35000"/>
            </a:spcAft>
            <a:buNone/>
          </a:pPr>
          <a:r>
            <a:rPr lang="es-ES" sz="1500" kern="1200"/>
            <a:t>Este proyecto tiene como finalidad que los estudiantes se familiaricen con el uso de modelos preentrenados de deep learning para tareas de clasificación de imágenes aplicadas en ingeniería.</a:t>
          </a:r>
          <a:endParaRPr lang="en-US" sz="1500" kern="1200"/>
        </a:p>
      </dsp:txBody>
      <dsp:txXfrm>
        <a:off x="8061" y="5979"/>
        <a:ext cx="3034531" cy="1820718"/>
      </dsp:txXfrm>
    </dsp:sp>
    <dsp:sp modelId="{2979C272-05D4-4909-BE98-31F99C14FFBE}">
      <dsp:nvSpPr>
        <dsp:cNvPr id="0" name=""/>
        <dsp:cNvSpPr/>
      </dsp:nvSpPr>
      <dsp:spPr>
        <a:xfrm>
          <a:off x="6773265" y="870618"/>
          <a:ext cx="667342" cy="91440"/>
        </a:xfrm>
        <a:custGeom>
          <a:avLst/>
          <a:gdLst/>
          <a:ahLst/>
          <a:cxnLst/>
          <a:rect l="0" t="0" r="0" b="0"/>
          <a:pathLst>
            <a:path>
              <a:moveTo>
                <a:pt x="0" y="45720"/>
              </a:moveTo>
              <a:lnTo>
                <a:pt x="667342" y="45720"/>
              </a:lnTo>
            </a:path>
          </a:pathLst>
        </a:custGeom>
        <a:noFill/>
        <a:ln w="1270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9488" y="912848"/>
        <a:ext cx="34897" cy="6979"/>
      </dsp:txXfrm>
    </dsp:sp>
    <dsp:sp modelId="{0BABB666-EFEC-4BFC-9D41-8EAC21A67516}">
      <dsp:nvSpPr>
        <dsp:cNvPr id="0" name=""/>
        <dsp:cNvSpPr/>
      </dsp:nvSpPr>
      <dsp:spPr>
        <a:xfrm>
          <a:off x="3740534" y="5979"/>
          <a:ext cx="3034531" cy="1820718"/>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666750">
            <a:lnSpc>
              <a:spcPct val="90000"/>
            </a:lnSpc>
            <a:spcBef>
              <a:spcPct val="0"/>
            </a:spcBef>
            <a:spcAft>
              <a:spcPct val="35000"/>
            </a:spcAft>
            <a:buNone/>
          </a:pPr>
          <a:r>
            <a:rPr lang="es-ES" sz="1500" kern="1200" dirty="0"/>
            <a:t>Explorar y preprocesar el </a:t>
          </a:r>
          <a:r>
            <a:rPr lang="es-ES" sz="1500" kern="1200" dirty="0" err="1"/>
            <a:t>dataset</a:t>
          </a:r>
          <a:r>
            <a:rPr lang="es-ES" sz="1500" kern="1200" dirty="0"/>
            <a:t> para tareas de clasificación.</a:t>
          </a:r>
          <a:endParaRPr lang="en-US" sz="1500" kern="1200" dirty="0"/>
        </a:p>
      </dsp:txBody>
      <dsp:txXfrm>
        <a:off x="3740534" y="5979"/>
        <a:ext cx="3034531" cy="1820718"/>
      </dsp:txXfrm>
    </dsp:sp>
    <dsp:sp modelId="{E596CBD7-EE6B-4CC6-A6B9-6852A7EF3381}">
      <dsp:nvSpPr>
        <dsp:cNvPr id="0" name=""/>
        <dsp:cNvSpPr/>
      </dsp:nvSpPr>
      <dsp:spPr>
        <a:xfrm>
          <a:off x="1525326" y="1824897"/>
          <a:ext cx="7464946" cy="667342"/>
        </a:xfrm>
        <a:custGeom>
          <a:avLst/>
          <a:gdLst/>
          <a:ahLst/>
          <a:cxnLst/>
          <a:rect l="0" t="0" r="0" b="0"/>
          <a:pathLst>
            <a:path>
              <a:moveTo>
                <a:pt x="7464946" y="0"/>
              </a:moveTo>
              <a:lnTo>
                <a:pt x="7464946" y="350771"/>
              </a:lnTo>
              <a:lnTo>
                <a:pt x="0" y="350771"/>
              </a:lnTo>
              <a:lnTo>
                <a:pt x="0" y="667342"/>
              </a:lnTo>
            </a:path>
          </a:pathLst>
        </a:custGeom>
        <a:noFill/>
        <a:ln w="1270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70362" y="2155079"/>
        <a:ext cx="374875" cy="6979"/>
      </dsp:txXfrm>
    </dsp:sp>
    <dsp:sp modelId="{27D078A7-41D0-42A1-AF68-B47CE86FE1BF}">
      <dsp:nvSpPr>
        <dsp:cNvPr id="0" name=""/>
        <dsp:cNvSpPr/>
      </dsp:nvSpPr>
      <dsp:spPr>
        <a:xfrm>
          <a:off x="7473007" y="5979"/>
          <a:ext cx="3034531" cy="1820718"/>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666750">
            <a:lnSpc>
              <a:spcPct val="90000"/>
            </a:lnSpc>
            <a:spcBef>
              <a:spcPct val="0"/>
            </a:spcBef>
            <a:spcAft>
              <a:spcPct val="35000"/>
            </a:spcAft>
            <a:buNone/>
          </a:pPr>
          <a:r>
            <a:rPr lang="es-ES" sz="1500" kern="1200"/>
            <a:t>Aplicar transferencia de aprendizaje utilizando modelos preentrenados de PyTorch.</a:t>
          </a:r>
          <a:endParaRPr lang="en-US" sz="1500" kern="1200"/>
        </a:p>
      </dsp:txBody>
      <dsp:txXfrm>
        <a:off x="7473007" y="5979"/>
        <a:ext cx="3034531" cy="1820718"/>
      </dsp:txXfrm>
    </dsp:sp>
    <dsp:sp modelId="{381BD4F4-5D22-427A-AF36-932910330AF9}">
      <dsp:nvSpPr>
        <dsp:cNvPr id="0" name=""/>
        <dsp:cNvSpPr/>
      </dsp:nvSpPr>
      <dsp:spPr>
        <a:xfrm>
          <a:off x="3040792" y="3389279"/>
          <a:ext cx="667342" cy="91440"/>
        </a:xfrm>
        <a:custGeom>
          <a:avLst/>
          <a:gdLst/>
          <a:ahLst/>
          <a:cxnLst/>
          <a:rect l="0" t="0" r="0" b="0"/>
          <a:pathLst>
            <a:path>
              <a:moveTo>
                <a:pt x="0" y="45720"/>
              </a:moveTo>
              <a:lnTo>
                <a:pt x="667342" y="45720"/>
              </a:lnTo>
            </a:path>
          </a:pathLst>
        </a:custGeom>
        <a:noFill/>
        <a:ln w="1270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7014" y="3431509"/>
        <a:ext cx="34897" cy="6979"/>
      </dsp:txXfrm>
    </dsp:sp>
    <dsp:sp modelId="{D7094D5B-6194-44CC-84A5-13C77EDDF2D5}">
      <dsp:nvSpPr>
        <dsp:cNvPr id="0" name=""/>
        <dsp:cNvSpPr/>
      </dsp:nvSpPr>
      <dsp:spPr>
        <a:xfrm>
          <a:off x="8061" y="2524640"/>
          <a:ext cx="3034531" cy="1820718"/>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666750">
            <a:lnSpc>
              <a:spcPct val="90000"/>
            </a:lnSpc>
            <a:spcBef>
              <a:spcPct val="0"/>
            </a:spcBef>
            <a:spcAft>
              <a:spcPct val="35000"/>
            </a:spcAft>
            <a:buNone/>
          </a:pPr>
          <a:r>
            <a:rPr lang="es-ES" sz="1500" kern="1200"/>
            <a:t>Entrenar al menos tres modelos distintos (por ejemplo: ResNet, EfficientNet, DenseNet).</a:t>
          </a:r>
          <a:endParaRPr lang="en-US" sz="1500" kern="1200"/>
        </a:p>
      </dsp:txBody>
      <dsp:txXfrm>
        <a:off x="8061" y="2524640"/>
        <a:ext cx="3034531" cy="1820718"/>
      </dsp:txXfrm>
    </dsp:sp>
    <dsp:sp modelId="{B5F2E649-DA5D-47C4-BFF3-A1BE872BF264}">
      <dsp:nvSpPr>
        <dsp:cNvPr id="0" name=""/>
        <dsp:cNvSpPr/>
      </dsp:nvSpPr>
      <dsp:spPr>
        <a:xfrm>
          <a:off x="3740534" y="2524640"/>
          <a:ext cx="3034531" cy="1820718"/>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666750">
            <a:lnSpc>
              <a:spcPct val="90000"/>
            </a:lnSpc>
            <a:spcBef>
              <a:spcPct val="0"/>
            </a:spcBef>
            <a:spcAft>
              <a:spcPct val="35000"/>
            </a:spcAft>
            <a:buNone/>
          </a:pPr>
          <a:r>
            <a:rPr lang="es-ES" sz="1500" kern="1200"/>
            <a:t>Evaluar y comparar el rendimiento de los modelos mediante métricas apropiadas (accuracy, precision, recall, F1-score, matriz de confusión, ROC AUC).</a:t>
          </a:r>
          <a:endParaRPr lang="en-US" sz="1500" kern="1200"/>
        </a:p>
      </dsp:txBody>
      <dsp:txXfrm>
        <a:off x="3740534" y="2524640"/>
        <a:ext cx="3034531" cy="18207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CBA8BC-78F2-4AAE-8DA0-4D135C3350E1}">
      <dsp:nvSpPr>
        <dsp:cNvPr id="0" name=""/>
        <dsp:cNvSpPr/>
      </dsp:nvSpPr>
      <dsp:spPr>
        <a:xfrm>
          <a:off x="0" y="837509"/>
          <a:ext cx="5811128" cy="127296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s-ES" sz="3200" kern="1200"/>
            <a:t>model.pth es el modelo originalmente elegido</a:t>
          </a:r>
          <a:endParaRPr lang="en-US" sz="3200" kern="1200"/>
        </a:p>
      </dsp:txBody>
      <dsp:txXfrm>
        <a:off x="62141" y="899650"/>
        <a:ext cx="5686846" cy="1148678"/>
      </dsp:txXfrm>
    </dsp:sp>
    <dsp:sp modelId="{8428A2E1-D254-4973-8189-064946EC07DC}">
      <dsp:nvSpPr>
        <dsp:cNvPr id="0" name=""/>
        <dsp:cNvSpPr/>
      </dsp:nvSpPr>
      <dsp:spPr>
        <a:xfrm>
          <a:off x="0" y="2202629"/>
          <a:ext cx="5811128" cy="1272960"/>
        </a:xfrm>
        <a:prstGeom prst="roundRect">
          <a:avLst/>
        </a:prstGeom>
        <a:solidFill>
          <a:schemeClr val="accent5">
            <a:hueOff val="-6076075"/>
            <a:satOff val="-413"/>
            <a:lumOff val="9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s-ES" sz="3200" kern="1200"/>
            <a:t>best_model.pth modelo mejorado (corregido)</a:t>
          </a:r>
          <a:endParaRPr lang="en-US" sz="3200" kern="1200"/>
        </a:p>
      </dsp:txBody>
      <dsp:txXfrm>
        <a:off x="62141" y="2264770"/>
        <a:ext cx="5686846" cy="1148678"/>
      </dsp:txXfrm>
    </dsp:sp>
    <dsp:sp modelId="{720257C5-9187-42F8-B8FE-349DCCABD293}">
      <dsp:nvSpPr>
        <dsp:cNvPr id="0" name=""/>
        <dsp:cNvSpPr/>
      </dsp:nvSpPr>
      <dsp:spPr>
        <a:xfrm>
          <a:off x="0" y="3567749"/>
          <a:ext cx="5811128" cy="1272960"/>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s-ES" sz="3200" kern="1200"/>
            <a:t>best_model_improved modelo con las técnicas sugeridas</a:t>
          </a:r>
          <a:endParaRPr lang="en-US" sz="3200" kern="1200"/>
        </a:p>
      </dsp:txBody>
      <dsp:txXfrm>
        <a:off x="62141" y="3629890"/>
        <a:ext cx="5686846" cy="11486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AE53E1-5380-4E42-915C-5B2BD71A6B8A}">
      <dsp:nvSpPr>
        <dsp:cNvPr id="0" name=""/>
        <dsp:cNvSpPr/>
      </dsp:nvSpPr>
      <dsp:spPr>
        <a:xfrm>
          <a:off x="0" y="682"/>
          <a:ext cx="6245265" cy="159656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A748DC-E5D3-4971-B316-B8F3A95B9AE8}">
      <dsp:nvSpPr>
        <dsp:cNvPr id="0" name=""/>
        <dsp:cNvSpPr/>
      </dsp:nvSpPr>
      <dsp:spPr>
        <a:xfrm>
          <a:off x="482961" y="359909"/>
          <a:ext cx="878111" cy="8781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434CB0-BD6C-4CA9-9606-4E146579724B}">
      <dsp:nvSpPr>
        <dsp:cNvPr id="0" name=""/>
        <dsp:cNvSpPr/>
      </dsp:nvSpPr>
      <dsp:spPr>
        <a:xfrm>
          <a:off x="1844034" y="682"/>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889000">
            <a:lnSpc>
              <a:spcPct val="90000"/>
            </a:lnSpc>
            <a:spcBef>
              <a:spcPct val="0"/>
            </a:spcBef>
            <a:spcAft>
              <a:spcPct val="35000"/>
            </a:spcAft>
            <a:buNone/>
          </a:pPr>
          <a:r>
            <a:rPr lang="es-ES" sz="2000" b="1" kern="1200"/>
            <a:t>ResNet-18</a:t>
          </a:r>
          <a:r>
            <a:rPr lang="es-ES" sz="2000" kern="1200"/>
            <a:t>: para aplicaciones con recursos limitados o cuando se requiere rapidez.</a:t>
          </a:r>
          <a:endParaRPr lang="en-US" sz="2000" kern="1200"/>
        </a:p>
      </dsp:txBody>
      <dsp:txXfrm>
        <a:off x="1844034" y="682"/>
        <a:ext cx="4401230" cy="1596566"/>
      </dsp:txXfrm>
    </dsp:sp>
    <dsp:sp modelId="{A5AE0CF0-D308-4746-87D4-1875F3590E97}">
      <dsp:nvSpPr>
        <dsp:cNvPr id="0" name=""/>
        <dsp:cNvSpPr/>
      </dsp:nvSpPr>
      <dsp:spPr>
        <a:xfrm>
          <a:off x="0" y="1996390"/>
          <a:ext cx="6245265" cy="159656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4D480A-A710-47CC-AEE7-7F9391B8069A}">
      <dsp:nvSpPr>
        <dsp:cNvPr id="0" name=""/>
        <dsp:cNvSpPr/>
      </dsp:nvSpPr>
      <dsp:spPr>
        <a:xfrm>
          <a:off x="482961" y="2355617"/>
          <a:ext cx="878111" cy="8781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ADA7A3-3734-4161-AFA4-4117374F8A22}">
      <dsp:nvSpPr>
        <dsp:cNvPr id="0" name=""/>
        <dsp:cNvSpPr/>
      </dsp:nvSpPr>
      <dsp:spPr>
        <a:xfrm>
          <a:off x="1844034" y="1996390"/>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889000">
            <a:lnSpc>
              <a:spcPct val="90000"/>
            </a:lnSpc>
            <a:spcBef>
              <a:spcPct val="0"/>
            </a:spcBef>
            <a:spcAft>
              <a:spcPct val="35000"/>
            </a:spcAft>
            <a:buNone/>
          </a:pPr>
          <a:r>
            <a:rPr lang="es-ES" sz="2000" b="1" kern="1200"/>
            <a:t>ResNet-50</a:t>
          </a:r>
          <a:r>
            <a:rPr lang="es-ES" sz="2000" kern="1200"/>
            <a:t>: el estándar para muchos problemas de visión, buen balance.</a:t>
          </a:r>
          <a:endParaRPr lang="en-US" sz="2000" kern="1200"/>
        </a:p>
      </dsp:txBody>
      <dsp:txXfrm>
        <a:off x="1844034" y="1996390"/>
        <a:ext cx="4401230" cy="1596566"/>
      </dsp:txXfrm>
    </dsp:sp>
    <dsp:sp modelId="{FC9ABB29-F531-4FC8-BE4A-DE62DA4F227C}">
      <dsp:nvSpPr>
        <dsp:cNvPr id="0" name=""/>
        <dsp:cNvSpPr/>
      </dsp:nvSpPr>
      <dsp:spPr>
        <a:xfrm>
          <a:off x="0" y="3992098"/>
          <a:ext cx="6245265" cy="159656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D63586-1A21-4DA5-A819-67D300FB9FBB}">
      <dsp:nvSpPr>
        <dsp:cNvPr id="0" name=""/>
        <dsp:cNvSpPr/>
      </dsp:nvSpPr>
      <dsp:spPr>
        <a:xfrm>
          <a:off x="482961" y="4351325"/>
          <a:ext cx="878111" cy="8781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AAB83C-0368-4304-A87B-80BFEA523B41}">
      <dsp:nvSpPr>
        <dsp:cNvPr id="0" name=""/>
        <dsp:cNvSpPr/>
      </dsp:nvSpPr>
      <dsp:spPr>
        <a:xfrm>
          <a:off x="1844034" y="3992098"/>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889000">
            <a:lnSpc>
              <a:spcPct val="90000"/>
            </a:lnSpc>
            <a:spcBef>
              <a:spcPct val="0"/>
            </a:spcBef>
            <a:spcAft>
              <a:spcPct val="35000"/>
            </a:spcAft>
            <a:buNone/>
          </a:pPr>
          <a:r>
            <a:rPr lang="es-ES" sz="2000" b="1" kern="1200"/>
            <a:t>ResNet-101</a:t>
          </a:r>
          <a:r>
            <a:rPr lang="es-ES" sz="2000" kern="1200"/>
            <a:t>: cuando es nescesario, la  máxima precisión y hay recursos computacionales para entrenar y usar un modelo más pesado.</a:t>
          </a:r>
          <a:endParaRPr lang="en-US" sz="2000" kern="1200"/>
        </a:p>
      </dsp:txBody>
      <dsp:txXfrm>
        <a:off x="1844034" y="3992098"/>
        <a:ext cx="4401230" cy="1596566"/>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9CF632-0A78-116E-6E4E-15F83DCAF71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A"/>
          </a:p>
        </p:txBody>
      </p:sp>
      <p:sp>
        <p:nvSpPr>
          <p:cNvPr id="3" name="Subtítulo 2">
            <a:extLst>
              <a:ext uri="{FF2B5EF4-FFF2-40B4-BE49-F238E27FC236}">
                <a16:creationId xmlns:a16="http://schemas.microsoft.com/office/drawing/2014/main" id="{CB88077B-82A4-B6DC-E844-053318F969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A"/>
          </a:p>
        </p:txBody>
      </p:sp>
      <p:sp>
        <p:nvSpPr>
          <p:cNvPr id="4" name="Marcador de fecha 3">
            <a:extLst>
              <a:ext uri="{FF2B5EF4-FFF2-40B4-BE49-F238E27FC236}">
                <a16:creationId xmlns:a16="http://schemas.microsoft.com/office/drawing/2014/main" id="{320D7AC9-7260-1E44-04D9-1920974B2C2B}"/>
              </a:ext>
            </a:extLst>
          </p:cNvPr>
          <p:cNvSpPr>
            <a:spLocks noGrp="1"/>
          </p:cNvSpPr>
          <p:nvPr>
            <p:ph type="dt" sz="half" idx="10"/>
          </p:nvPr>
        </p:nvSpPr>
        <p:spPr/>
        <p:txBody>
          <a:bodyPr/>
          <a:lstStyle/>
          <a:p>
            <a:fld id="{11993D66-BDCA-4854-970A-69A9C0B8C641}" type="datetimeFigureOut">
              <a:rPr lang="es-PA" smtClean="0"/>
              <a:t>08/11/2025</a:t>
            </a:fld>
            <a:endParaRPr lang="es-PA"/>
          </a:p>
        </p:txBody>
      </p:sp>
      <p:sp>
        <p:nvSpPr>
          <p:cNvPr id="5" name="Marcador de pie de página 4">
            <a:extLst>
              <a:ext uri="{FF2B5EF4-FFF2-40B4-BE49-F238E27FC236}">
                <a16:creationId xmlns:a16="http://schemas.microsoft.com/office/drawing/2014/main" id="{6CD2AC7A-9A3E-38D6-F5A6-9BBB9621490E}"/>
              </a:ext>
            </a:extLst>
          </p:cNvPr>
          <p:cNvSpPr>
            <a:spLocks noGrp="1"/>
          </p:cNvSpPr>
          <p:nvPr>
            <p:ph type="ftr" sz="quarter" idx="11"/>
          </p:nvPr>
        </p:nvSpPr>
        <p:spPr/>
        <p:txBody>
          <a:bodyPr/>
          <a:lstStyle/>
          <a:p>
            <a:endParaRPr lang="es-PA"/>
          </a:p>
        </p:txBody>
      </p:sp>
      <p:sp>
        <p:nvSpPr>
          <p:cNvPr id="6" name="Marcador de número de diapositiva 5">
            <a:extLst>
              <a:ext uri="{FF2B5EF4-FFF2-40B4-BE49-F238E27FC236}">
                <a16:creationId xmlns:a16="http://schemas.microsoft.com/office/drawing/2014/main" id="{D97C9821-1C85-A793-B2CE-CED59D44B6B3}"/>
              </a:ext>
            </a:extLst>
          </p:cNvPr>
          <p:cNvSpPr>
            <a:spLocks noGrp="1"/>
          </p:cNvSpPr>
          <p:nvPr>
            <p:ph type="sldNum" sz="quarter" idx="12"/>
          </p:nvPr>
        </p:nvSpPr>
        <p:spPr/>
        <p:txBody>
          <a:bodyPr/>
          <a:lstStyle/>
          <a:p>
            <a:fld id="{4D3E2758-B7FB-4EA7-8FDD-C4E76E3CCDC5}" type="slidenum">
              <a:rPr lang="es-PA" smtClean="0"/>
              <a:t>‹Nº›</a:t>
            </a:fld>
            <a:endParaRPr lang="es-PA"/>
          </a:p>
        </p:txBody>
      </p:sp>
    </p:spTree>
    <p:extLst>
      <p:ext uri="{BB962C8B-B14F-4D97-AF65-F5344CB8AC3E}">
        <p14:creationId xmlns:p14="http://schemas.microsoft.com/office/powerpoint/2010/main" val="981329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D32294-BFEB-5621-3815-FDA0A6A11075}"/>
              </a:ext>
            </a:extLst>
          </p:cNvPr>
          <p:cNvSpPr>
            <a:spLocks noGrp="1"/>
          </p:cNvSpPr>
          <p:nvPr>
            <p:ph type="title"/>
          </p:nvPr>
        </p:nvSpPr>
        <p:spPr/>
        <p:txBody>
          <a:bodyPr/>
          <a:lstStyle/>
          <a:p>
            <a:r>
              <a:rPr lang="es-ES"/>
              <a:t>Haga clic para modificar el estilo de título del patrón</a:t>
            </a:r>
            <a:endParaRPr lang="es-PA"/>
          </a:p>
        </p:txBody>
      </p:sp>
      <p:sp>
        <p:nvSpPr>
          <p:cNvPr id="3" name="Marcador de texto vertical 2">
            <a:extLst>
              <a:ext uri="{FF2B5EF4-FFF2-40B4-BE49-F238E27FC236}">
                <a16:creationId xmlns:a16="http://schemas.microsoft.com/office/drawing/2014/main" id="{1D4C7691-9918-11E2-998B-B607F2CA248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fecha 3">
            <a:extLst>
              <a:ext uri="{FF2B5EF4-FFF2-40B4-BE49-F238E27FC236}">
                <a16:creationId xmlns:a16="http://schemas.microsoft.com/office/drawing/2014/main" id="{243CE794-1092-6C94-0223-0EF01247C0CF}"/>
              </a:ext>
            </a:extLst>
          </p:cNvPr>
          <p:cNvSpPr>
            <a:spLocks noGrp="1"/>
          </p:cNvSpPr>
          <p:nvPr>
            <p:ph type="dt" sz="half" idx="10"/>
          </p:nvPr>
        </p:nvSpPr>
        <p:spPr/>
        <p:txBody>
          <a:bodyPr/>
          <a:lstStyle/>
          <a:p>
            <a:fld id="{11993D66-BDCA-4854-970A-69A9C0B8C641}" type="datetimeFigureOut">
              <a:rPr lang="es-PA" smtClean="0"/>
              <a:t>08/11/2025</a:t>
            </a:fld>
            <a:endParaRPr lang="es-PA"/>
          </a:p>
        </p:txBody>
      </p:sp>
      <p:sp>
        <p:nvSpPr>
          <p:cNvPr id="5" name="Marcador de pie de página 4">
            <a:extLst>
              <a:ext uri="{FF2B5EF4-FFF2-40B4-BE49-F238E27FC236}">
                <a16:creationId xmlns:a16="http://schemas.microsoft.com/office/drawing/2014/main" id="{68A49A5D-6BA6-9F1F-BA77-FB26D530C9EF}"/>
              </a:ext>
            </a:extLst>
          </p:cNvPr>
          <p:cNvSpPr>
            <a:spLocks noGrp="1"/>
          </p:cNvSpPr>
          <p:nvPr>
            <p:ph type="ftr" sz="quarter" idx="11"/>
          </p:nvPr>
        </p:nvSpPr>
        <p:spPr/>
        <p:txBody>
          <a:bodyPr/>
          <a:lstStyle/>
          <a:p>
            <a:endParaRPr lang="es-PA"/>
          </a:p>
        </p:txBody>
      </p:sp>
      <p:sp>
        <p:nvSpPr>
          <p:cNvPr id="6" name="Marcador de número de diapositiva 5">
            <a:extLst>
              <a:ext uri="{FF2B5EF4-FFF2-40B4-BE49-F238E27FC236}">
                <a16:creationId xmlns:a16="http://schemas.microsoft.com/office/drawing/2014/main" id="{76F9F113-50F4-FC2A-080B-398043758E98}"/>
              </a:ext>
            </a:extLst>
          </p:cNvPr>
          <p:cNvSpPr>
            <a:spLocks noGrp="1"/>
          </p:cNvSpPr>
          <p:nvPr>
            <p:ph type="sldNum" sz="quarter" idx="12"/>
          </p:nvPr>
        </p:nvSpPr>
        <p:spPr/>
        <p:txBody>
          <a:bodyPr/>
          <a:lstStyle/>
          <a:p>
            <a:fld id="{4D3E2758-B7FB-4EA7-8FDD-C4E76E3CCDC5}" type="slidenum">
              <a:rPr lang="es-PA" smtClean="0"/>
              <a:t>‹Nº›</a:t>
            </a:fld>
            <a:endParaRPr lang="es-PA"/>
          </a:p>
        </p:txBody>
      </p:sp>
    </p:spTree>
    <p:extLst>
      <p:ext uri="{BB962C8B-B14F-4D97-AF65-F5344CB8AC3E}">
        <p14:creationId xmlns:p14="http://schemas.microsoft.com/office/powerpoint/2010/main" val="1311889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6830C3A-9F2F-B742-FE62-7EB1A2B5B45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A"/>
          </a:p>
        </p:txBody>
      </p:sp>
      <p:sp>
        <p:nvSpPr>
          <p:cNvPr id="3" name="Marcador de texto vertical 2">
            <a:extLst>
              <a:ext uri="{FF2B5EF4-FFF2-40B4-BE49-F238E27FC236}">
                <a16:creationId xmlns:a16="http://schemas.microsoft.com/office/drawing/2014/main" id="{749D7FD8-673D-3518-D096-177989ECEA0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fecha 3">
            <a:extLst>
              <a:ext uri="{FF2B5EF4-FFF2-40B4-BE49-F238E27FC236}">
                <a16:creationId xmlns:a16="http://schemas.microsoft.com/office/drawing/2014/main" id="{A5996306-BA8A-E3BE-C06B-9FF343AB4471}"/>
              </a:ext>
            </a:extLst>
          </p:cNvPr>
          <p:cNvSpPr>
            <a:spLocks noGrp="1"/>
          </p:cNvSpPr>
          <p:nvPr>
            <p:ph type="dt" sz="half" idx="10"/>
          </p:nvPr>
        </p:nvSpPr>
        <p:spPr/>
        <p:txBody>
          <a:bodyPr/>
          <a:lstStyle/>
          <a:p>
            <a:fld id="{11993D66-BDCA-4854-970A-69A9C0B8C641}" type="datetimeFigureOut">
              <a:rPr lang="es-PA" smtClean="0"/>
              <a:t>08/11/2025</a:t>
            </a:fld>
            <a:endParaRPr lang="es-PA"/>
          </a:p>
        </p:txBody>
      </p:sp>
      <p:sp>
        <p:nvSpPr>
          <p:cNvPr id="5" name="Marcador de pie de página 4">
            <a:extLst>
              <a:ext uri="{FF2B5EF4-FFF2-40B4-BE49-F238E27FC236}">
                <a16:creationId xmlns:a16="http://schemas.microsoft.com/office/drawing/2014/main" id="{BA0F9880-F10B-ED01-A716-261E756983C9}"/>
              </a:ext>
            </a:extLst>
          </p:cNvPr>
          <p:cNvSpPr>
            <a:spLocks noGrp="1"/>
          </p:cNvSpPr>
          <p:nvPr>
            <p:ph type="ftr" sz="quarter" idx="11"/>
          </p:nvPr>
        </p:nvSpPr>
        <p:spPr/>
        <p:txBody>
          <a:bodyPr/>
          <a:lstStyle/>
          <a:p>
            <a:endParaRPr lang="es-PA"/>
          </a:p>
        </p:txBody>
      </p:sp>
      <p:sp>
        <p:nvSpPr>
          <p:cNvPr id="6" name="Marcador de número de diapositiva 5">
            <a:extLst>
              <a:ext uri="{FF2B5EF4-FFF2-40B4-BE49-F238E27FC236}">
                <a16:creationId xmlns:a16="http://schemas.microsoft.com/office/drawing/2014/main" id="{C0D2B82A-783F-F606-0B74-93B24C654AF9}"/>
              </a:ext>
            </a:extLst>
          </p:cNvPr>
          <p:cNvSpPr>
            <a:spLocks noGrp="1"/>
          </p:cNvSpPr>
          <p:nvPr>
            <p:ph type="sldNum" sz="quarter" idx="12"/>
          </p:nvPr>
        </p:nvSpPr>
        <p:spPr/>
        <p:txBody>
          <a:bodyPr/>
          <a:lstStyle/>
          <a:p>
            <a:fld id="{4D3E2758-B7FB-4EA7-8FDD-C4E76E3CCDC5}" type="slidenum">
              <a:rPr lang="es-PA" smtClean="0"/>
              <a:t>‹Nº›</a:t>
            </a:fld>
            <a:endParaRPr lang="es-PA"/>
          </a:p>
        </p:txBody>
      </p:sp>
    </p:spTree>
    <p:extLst>
      <p:ext uri="{BB962C8B-B14F-4D97-AF65-F5344CB8AC3E}">
        <p14:creationId xmlns:p14="http://schemas.microsoft.com/office/powerpoint/2010/main" val="554781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D6B821-1A76-EE53-5626-28909A145CD6}"/>
              </a:ext>
            </a:extLst>
          </p:cNvPr>
          <p:cNvSpPr>
            <a:spLocks noGrp="1"/>
          </p:cNvSpPr>
          <p:nvPr>
            <p:ph type="title"/>
          </p:nvPr>
        </p:nvSpPr>
        <p:spPr/>
        <p:txBody>
          <a:bodyPr/>
          <a:lstStyle/>
          <a:p>
            <a:r>
              <a:rPr lang="es-ES"/>
              <a:t>Haga clic para modificar el estilo de título del patrón</a:t>
            </a:r>
            <a:endParaRPr lang="es-PA"/>
          </a:p>
        </p:txBody>
      </p:sp>
      <p:sp>
        <p:nvSpPr>
          <p:cNvPr id="3" name="Marcador de contenido 2">
            <a:extLst>
              <a:ext uri="{FF2B5EF4-FFF2-40B4-BE49-F238E27FC236}">
                <a16:creationId xmlns:a16="http://schemas.microsoft.com/office/drawing/2014/main" id="{AC00E2C5-7384-64DE-62B8-BDEC49A3278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fecha 3">
            <a:extLst>
              <a:ext uri="{FF2B5EF4-FFF2-40B4-BE49-F238E27FC236}">
                <a16:creationId xmlns:a16="http://schemas.microsoft.com/office/drawing/2014/main" id="{42ACD26E-89A2-9C8D-72B9-FEB80CDB1E0C}"/>
              </a:ext>
            </a:extLst>
          </p:cNvPr>
          <p:cNvSpPr>
            <a:spLocks noGrp="1"/>
          </p:cNvSpPr>
          <p:nvPr>
            <p:ph type="dt" sz="half" idx="10"/>
          </p:nvPr>
        </p:nvSpPr>
        <p:spPr/>
        <p:txBody>
          <a:bodyPr/>
          <a:lstStyle/>
          <a:p>
            <a:fld id="{11993D66-BDCA-4854-970A-69A9C0B8C641}" type="datetimeFigureOut">
              <a:rPr lang="es-PA" smtClean="0"/>
              <a:t>08/11/2025</a:t>
            </a:fld>
            <a:endParaRPr lang="es-PA"/>
          </a:p>
        </p:txBody>
      </p:sp>
      <p:sp>
        <p:nvSpPr>
          <p:cNvPr id="5" name="Marcador de pie de página 4">
            <a:extLst>
              <a:ext uri="{FF2B5EF4-FFF2-40B4-BE49-F238E27FC236}">
                <a16:creationId xmlns:a16="http://schemas.microsoft.com/office/drawing/2014/main" id="{29FBE259-5C5B-CA58-2069-CB1E6BA4E820}"/>
              </a:ext>
            </a:extLst>
          </p:cNvPr>
          <p:cNvSpPr>
            <a:spLocks noGrp="1"/>
          </p:cNvSpPr>
          <p:nvPr>
            <p:ph type="ftr" sz="quarter" idx="11"/>
          </p:nvPr>
        </p:nvSpPr>
        <p:spPr/>
        <p:txBody>
          <a:bodyPr/>
          <a:lstStyle/>
          <a:p>
            <a:endParaRPr lang="es-PA"/>
          </a:p>
        </p:txBody>
      </p:sp>
      <p:sp>
        <p:nvSpPr>
          <p:cNvPr id="6" name="Marcador de número de diapositiva 5">
            <a:extLst>
              <a:ext uri="{FF2B5EF4-FFF2-40B4-BE49-F238E27FC236}">
                <a16:creationId xmlns:a16="http://schemas.microsoft.com/office/drawing/2014/main" id="{74543A52-96AD-EB31-5D55-49E16108D658}"/>
              </a:ext>
            </a:extLst>
          </p:cNvPr>
          <p:cNvSpPr>
            <a:spLocks noGrp="1"/>
          </p:cNvSpPr>
          <p:nvPr>
            <p:ph type="sldNum" sz="quarter" idx="12"/>
          </p:nvPr>
        </p:nvSpPr>
        <p:spPr/>
        <p:txBody>
          <a:bodyPr/>
          <a:lstStyle/>
          <a:p>
            <a:fld id="{4D3E2758-B7FB-4EA7-8FDD-C4E76E3CCDC5}" type="slidenum">
              <a:rPr lang="es-PA" smtClean="0"/>
              <a:t>‹Nº›</a:t>
            </a:fld>
            <a:endParaRPr lang="es-PA"/>
          </a:p>
        </p:txBody>
      </p:sp>
    </p:spTree>
    <p:extLst>
      <p:ext uri="{BB962C8B-B14F-4D97-AF65-F5344CB8AC3E}">
        <p14:creationId xmlns:p14="http://schemas.microsoft.com/office/powerpoint/2010/main" val="2276708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AC1BD2-8CE8-021C-E01E-161BA73E31E4}"/>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A"/>
          </a:p>
        </p:txBody>
      </p:sp>
      <p:sp>
        <p:nvSpPr>
          <p:cNvPr id="3" name="Marcador de texto 2">
            <a:extLst>
              <a:ext uri="{FF2B5EF4-FFF2-40B4-BE49-F238E27FC236}">
                <a16:creationId xmlns:a16="http://schemas.microsoft.com/office/drawing/2014/main" id="{7FF69BCB-1B22-42E4-D3A9-F3526890B58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BD27492-71BF-EABC-C680-45CA8F4009B2}"/>
              </a:ext>
            </a:extLst>
          </p:cNvPr>
          <p:cNvSpPr>
            <a:spLocks noGrp="1"/>
          </p:cNvSpPr>
          <p:nvPr>
            <p:ph type="dt" sz="half" idx="10"/>
          </p:nvPr>
        </p:nvSpPr>
        <p:spPr/>
        <p:txBody>
          <a:bodyPr/>
          <a:lstStyle/>
          <a:p>
            <a:fld id="{11993D66-BDCA-4854-970A-69A9C0B8C641}" type="datetimeFigureOut">
              <a:rPr lang="es-PA" smtClean="0"/>
              <a:t>08/11/2025</a:t>
            </a:fld>
            <a:endParaRPr lang="es-PA"/>
          </a:p>
        </p:txBody>
      </p:sp>
      <p:sp>
        <p:nvSpPr>
          <p:cNvPr id="5" name="Marcador de pie de página 4">
            <a:extLst>
              <a:ext uri="{FF2B5EF4-FFF2-40B4-BE49-F238E27FC236}">
                <a16:creationId xmlns:a16="http://schemas.microsoft.com/office/drawing/2014/main" id="{E7EE9532-6DC4-283F-7FC4-5992D7EB62A4}"/>
              </a:ext>
            </a:extLst>
          </p:cNvPr>
          <p:cNvSpPr>
            <a:spLocks noGrp="1"/>
          </p:cNvSpPr>
          <p:nvPr>
            <p:ph type="ftr" sz="quarter" idx="11"/>
          </p:nvPr>
        </p:nvSpPr>
        <p:spPr/>
        <p:txBody>
          <a:bodyPr/>
          <a:lstStyle/>
          <a:p>
            <a:endParaRPr lang="es-PA"/>
          </a:p>
        </p:txBody>
      </p:sp>
      <p:sp>
        <p:nvSpPr>
          <p:cNvPr id="6" name="Marcador de número de diapositiva 5">
            <a:extLst>
              <a:ext uri="{FF2B5EF4-FFF2-40B4-BE49-F238E27FC236}">
                <a16:creationId xmlns:a16="http://schemas.microsoft.com/office/drawing/2014/main" id="{EADD4F09-E6F9-5E62-D8D8-020395583B2C}"/>
              </a:ext>
            </a:extLst>
          </p:cNvPr>
          <p:cNvSpPr>
            <a:spLocks noGrp="1"/>
          </p:cNvSpPr>
          <p:nvPr>
            <p:ph type="sldNum" sz="quarter" idx="12"/>
          </p:nvPr>
        </p:nvSpPr>
        <p:spPr/>
        <p:txBody>
          <a:bodyPr/>
          <a:lstStyle/>
          <a:p>
            <a:fld id="{4D3E2758-B7FB-4EA7-8FDD-C4E76E3CCDC5}" type="slidenum">
              <a:rPr lang="es-PA" smtClean="0"/>
              <a:t>‹Nº›</a:t>
            </a:fld>
            <a:endParaRPr lang="es-PA"/>
          </a:p>
        </p:txBody>
      </p:sp>
    </p:spTree>
    <p:extLst>
      <p:ext uri="{BB962C8B-B14F-4D97-AF65-F5344CB8AC3E}">
        <p14:creationId xmlns:p14="http://schemas.microsoft.com/office/powerpoint/2010/main" val="1244806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5ACD73-4606-6B32-4EC3-F7E970F6DCFC}"/>
              </a:ext>
            </a:extLst>
          </p:cNvPr>
          <p:cNvSpPr>
            <a:spLocks noGrp="1"/>
          </p:cNvSpPr>
          <p:nvPr>
            <p:ph type="title"/>
          </p:nvPr>
        </p:nvSpPr>
        <p:spPr/>
        <p:txBody>
          <a:bodyPr/>
          <a:lstStyle/>
          <a:p>
            <a:r>
              <a:rPr lang="es-ES"/>
              <a:t>Haga clic para modificar el estilo de título del patrón</a:t>
            </a:r>
            <a:endParaRPr lang="es-PA"/>
          </a:p>
        </p:txBody>
      </p:sp>
      <p:sp>
        <p:nvSpPr>
          <p:cNvPr id="3" name="Marcador de contenido 2">
            <a:extLst>
              <a:ext uri="{FF2B5EF4-FFF2-40B4-BE49-F238E27FC236}">
                <a16:creationId xmlns:a16="http://schemas.microsoft.com/office/drawing/2014/main" id="{9A072A1B-6EA7-551A-8576-1EEBE34F5FC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contenido 3">
            <a:extLst>
              <a:ext uri="{FF2B5EF4-FFF2-40B4-BE49-F238E27FC236}">
                <a16:creationId xmlns:a16="http://schemas.microsoft.com/office/drawing/2014/main" id="{8109CE92-72A2-3688-5787-B0685BF996E8}"/>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5" name="Marcador de fecha 4">
            <a:extLst>
              <a:ext uri="{FF2B5EF4-FFF2-40B4-BE49-F238E27FC236}">
                <a16:creationId xmlns:a16="http://schemas.microsoft.com/office/drawing/2014/main" id="{846CE42B-3D73-EEE3-8F61-E5F62A283E43}"/>
              </a:ext>
            </a:extLst>
          </p:cNvPr>
          <p:cNvSpPr>
            <a:spLocks noGrp="1"/>
          </p:cNvSpPr>
          <p:nvPr>
            <p:ph type="dt" sz="half" idx="10"/>
          </p:nvPr>
        </p:nvSpPr>
        <p:spPr/>
        <p:txBody>
          <a:bodyPr/>
          <a:lstStyle/>
          <a:p>
            <a:fld id="{11993D66-BDCA-4854-970A-69A9C0B8C641}" type="datetimeFigureOut">
              <a:rPr lang="es-PA" smtClean="0"/>
              <a:t>08/11/2025</a:t>
            </a:fld>
            <a:endParaRPr lang="es-PA"/>
          </a:p>
        </p:txBody>
      </p:sp>
      <p:sp>
        <p:nvSpPr>
          <p:cNvPr id="6" name="Marcador de pie de página 5">
            <a:extLst>
              <a:ext uri="{FF2B5EF4-FFF2-40B4-BE49-F238E27FC236}">
                <a16:creationId xmlns:a16="http://schemas.microsoft.com/office/drawing/2014/main" id="{BCFECD7C-E4B1-3832-4451-28FE18B4054B}"/>
              </a:ext>
            </a:extLst>
          </p:cNvPr>
          <p:cNvSpPr>
            <a:spLocks noGrp="1"/>
          </p:cNvSpPr>
          <p:nvPr>
            <p:ph type="ftr" sz="quarter" idx="11"/>
          </p:nvPr>
        </p:nvSpPr>
        <p:spPr/>
        <p:txBody>
          <a:bodyPr/>
          <a:lstStyle/>
          <a:p>
            <a:endParaRPr lang="es-PA"/>
          </a:p>
        </p:txBody>
      </p:sp>
      <p:sp>
        <p:nvSpPr>
          <p:cNvPr id="7" name="Marcador de número de diapositiva 6">
            <a:extLst>
              <a:ext uri="{FF2B5EF4-FFF2-40B4-BE49-F238E27FC236}">
                <a16:creationId xmlns:a16="http://schemas.microsoft.com/office/drawing/2014/main" id="{C025748A-5CFC-47BE-D34C-04D28AD5C52B}"/>
              </a:ext>
            </a:extLst>
          </p:cNvPr>
          <p:cNvSpPr>
            <a:spLocks noGrp="1"/>
          </p:cNvSpPr>
          <p:nvPr>
            <p:ph type="sldNum" sz="quarter" idx="12"/>
          </p:nvPr>
        </p:nvSpPr>
        <p:spPr/>
        <p:txBody>
          <a:bodyPr/>
          <a:lstStyle/>
          <a:p>
            <a:fld id="{4D3E2758-B7FB-4EA7-8FDD-C4E76E3CCDC5}" type="slidenum">
              <a:rPr lang="es-PA" smtClean="0"/>
              <a:t>‹Nº›</a:t>
            </a:fld>
            <a:endParaRPr lang="es-PA"/>
          </a:p>
        </p:txBody>
      </p:sp>
    </p:spTree>
    <p:extLst>
      <p:ext uri="{BB962C8B-B14F-4D97-AF65-F5344CB8AC3E}">
        <p14:creationId xmlns:p14="http://schemas.microsoft.com/office/powerpoint/2010/main" val="3945040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99FBD1-CB97-DC81-4160-0AB78D4B2F5C}"/>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A"/>
          </a:p>
        </p:txBody>
      </p:sp>
      <p:sp>
        <p:nvSpPr>
          <p:cNvPr id="3" name="Marcador de texto 2">
            <a:extLst>
              <a:ext uri="{FF2B5EF4-FFF2-40B4-BE49-F238E27FC236}">
                <a16:creationId xmlns:a16="http://schemas.microsoft.com/office/drawing/2014/main" id="{1993BDEF-CC1E-3919-9CDC-91BA52689F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C5AE660-894B-012D-AB4A-EDFA475E01B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5" name="Marcador de texto 4">
            <a:extLst>
              <a:ext uri="{FF2B5EF4-FFF2-40B4-BE49-F238E27FC236}">
                <a16:creationId xmlns:a16="http://schemas.microsoft.com/office/drawing/2014/main" id="{F08F16F8-BA2D-C99F-0B13-C3FD88C7FF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2CB0D500-E4BC-9806-CBD9-216908A506BC}"/>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7" name="Marcador de fecha 6">
            <a:extLst>
              <a:ext uri="{FF2B5EF4-FFF2-40B4-BE49-F238E27FC236}">
                <a16:creationId xmlns:a16="http://schemas.microsoft.com/office/drawing/2014/main" id="{E4291128-CEC2-F48C-9EA6-34C7C0C507CF}"/>
              </a:ext>
            </a:extLst>
          </p:cNvPr>
          <p:cNvSpPr>
            <a:spLocks noGrp="1"/>
          </p:cNvSpPr>
          <p:nvPr>
            <p:ph type="dt" sz="half" idx="10"/>
          </p:nvPr>
        </p:nvSpPr>
        <p:spPr/>
        <p:txBody>
          <a:bodyPr/>
          <a:lstStyle/>
          <a:p>
            <a:fld id="{11993D66-BDCA-4854-970A-69A9C0B8C641}" type="datetimeFigureOut">
              <a:rPr lang="es-PA" smtClean="0"/>
              <a:t>08/11/2025</a:t>
            </a:fld>
            <a:endParaRPr lang="es-PA"/>
          </a:p>
        </p:txBody>
      </p:sp>
      <p:sp>
        <p:nvSpPr>
          <p:cNvPr id="8" name="Marcador de pie de página 7">
            <a:extLst>
              <a:ext uri="{FF2B5EF4-FFF2-40B4-BE49-F238E27FC236}">
                <a16:creationId xmlns:a16="http://schemas.microsoft.com/office/drawing/2014/main" id="{96BC9EDC-9C78-3BCD-10C4-9232A51EB15E}"/>
              </a:ext>
            </a:extLst>
          </p:cNvPr>
          <p:cNvSpPr>
            <a:spLocks noGrp="1"/>
          </p:cNvSpPr>
          <p:nvPr>
            <p:ph type="ftr" sz="quarter" idx="11"/>
          </p:nvPr>
        </p:nvSpPr>
        <p:spPr/>
        <p:txBody>
          <a:bodyPr/>
          <a:lstStyle/>
          <a:p>
            <a:endParaRPr lang="es-PA"/>
          </a:p>
        </p:txBody>
      </p:sp>
      <p:sp>
        <p:nvSpPr>
          <p:cNvPr id="9" name="Marcador de número de diapositiva 8">
            <a:extLst>
              <a:ext uri="{FF2B5EF4-FFF2-40B4-BE49-F238E27FC236}">
                <a16:creationId xmlns:a16="http://schemas.microsoft.com/office/drawing/2014/main" id="{67EAC96B-05BB-7ABC-7051-7EBD41231049}"/>
              </a:ext>
            </a:extLst>
          </p:cNvPr>
          <p:cNvSpPr>
            <a:spLocks noGrp="1"/>
          </p:cNvSpPr>
          <p:nvPr>
            <p:ph type="sldNum" sz="quarter" idx="12"/>
          </p:nvPr>
        </p:nvSpPr>
        <p:spPr/>
        <p:txBody>
          <a:bodyPr/>
          <a:lstStyle/>
          <a:p>
            <a:fld id="{4D3E2758-B7FB-4EA7-8FDD-C4E76E3CCDC5}" type="slidenum">
              <a:rPr lang="es-PA" smtClean="0"/>
              <a:t>‹Nº›</a:t>
            </a:fld>
            <a:endParaRPr lang="es-PA"/>
          </a:p>
        </p:txBody>
      </p:sp>
    </p:spTree>
    <p:extLst>
      <p:ext uri="{BB962C8B-B14F-4D97-AF65-F5344CB8AC3E}">
        <p14:creationId xmlns:p14="http://schemas.microsoft.com/office/powerpoint/2010/main" val="634529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27B71-716B-F8DE-B36C-710BB61022E0}"/>
              </a:ext>
            </a:extLst>
          </p:cNvPr>
          <p:cNvSpPr>
            <a:spLocks noGrp="1"/>
          </p:cNvSpPr>
          <p:nvPr>
            <p:ph type="title"/>
          </p:nvPr>
        </p:nvSpPr>
        <p:spPr/>
        <p:txBody>
          <a:bodyPr/>
          <a:lstStyle/>
          <a:p>
            <a:r>
              <a:rPr lang="es-ES"/>
              <a:t>Haga clic para modificar el estilo de título del patrón</a:t>
            </a:r>
            <a:endParaRPr lang="es-PA"/>
          </a:p>
        </p:txBody>
      </p:sp>
      <p:sp>
        <p:nvSpPr>
          <p:cNvPr id="3" name="Marcador de fecha 2">
            <a:extLst>
              <a:ext uri="{FF2B5EF4-FFF2-40B4-BE49-F238E27FC236}">
                <a16:creationId xmlns:a16="http://schemas.microsoft.com/office/drawing/2014/main" id="{CAF3E4B0-7E7C-260C-307B-DD70849E0193}"/>
              </a:ext>
            </a:extLst>
          </p:cNvPr>
          <p:cNvSpPr>
            <a:spLocks noGrp="1"/>
          </p:cNvSpPr>
          <p:nvPr>
            <p:ph type="dt" sz="half" idx="10"/>
          </p:nvPr>
        </p:nvSpPr>
        <p:spPr/>
        <p:txBody>
          <a:bodyPr/>
          <a:lstStyle/>
          <a:p>
            <a:fld id="{11993D66-BDCA-4854-970A-69A9C0B8C641}" type="datetimeFigureOut">
              <a:rPr lang="es-PA" smtClean="0"/>
              <a:t>08/11/2025</a:t>
            </a:fld>
            <a:endParaRPr lang="es-PA"/>
          </a:p>
        </p:txBody>
      </p:sp>
      <p:sp>
        <p:nvSpPr>
          <p:cNvPr id="4" name="Marcador de pie de página 3">
            <a:extLst>
              <a:ext uri="{FF2B5EF4-FFF2-40B4-BE49-F238E27FC236}">
                <a16:creationId xmlns:a16="http://schemas.microsoft.com/office/drawing/2014/main" id="{A8F9323C-B6FF-C923-8834-57D8629B295F}"/>
              </a:ext>
            </a:extLst>
          </p:cNvPr>
          <p:cNvSpPr>
            <a:spLocks noGrp="1"/>
          </p:cNvSpPr>
          <p:nvPr>
            <p:ph type="ftr" sz="quarter" idx="11"/>
          </p:nvPr>
        </p:nvSpPr>
        <p:spPr/>
        <p:txBody>
          <a:bodyPr/>
          <a:lstStyle/>
          <a:p>
            <a:endParaRPr lang="es-PA"/>
          </a:p>
        </p:txBody>
      </p:sp>
      <p:sp>
        <p:nvSpPr>
          <p:cNvPr id="5" name="Marcador de número de diapositiva 4">
            <a:extLst>
              <a:ext uri="{FF2B5EF4-FFF2-40B4-BE49-F238E27FC236}">
                <a16:creationId xmlns:a16="http://schemas.microsoft.com/office/drawing/2014/main" id="{0F5C2C52-9075-B002-76D3-C1271E8039E2}"/>
              </a:ext>
            </a:extLst>
          </p:cNvPr>
          <p:cNvSpPr>
            <a:spLocks noGrp="1"/>
          </p:cNvSpPr>
          <p:nvPr>
            <p:ph type="sldNum" sz="quarter" idx="12"/>
          </p:nvPr>
        </p:nvSpPr>
        <p:spPr/>
        <p:txBody>
          <a:bodyPr/>
          <a:lstStyle/>
          <a:p>
            <a:fld id="{4D3E2758-B7FB-4EA7-8FDD-C4E76E3CCDC5}" type="slidenum">
              <a:rPr lang="es-PA" smtClean="0"/>
              <a:t>‹Nº›</a:t>
            </a:fld>
            <a:endParaRPr lang="es-PA"/>
          </a:p>
        </p:txBody>
      </p:sp>
    </p:spTree>
    <p:extLst>
      <p:ext uri="{BB962C8B-B14F-4D97-AF65-F5344CB8AC3E}">
        <p14:creationId xmlns:p14="http://schemas.microsoft.com/office/powerpoint/2010/main" val="3625041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7AFCCDE-09E9-4CBB-83F1-C8705BE21CF9}"/>
              </a:ext>
            </a:extLst>
          </p:cNvPr>
          <p:cNvSpPr>
            <a:spLocks noGrp="1"/>
          </p:cNvSpPr>
          <p:nvPr>
            <p:ph type="dt" sz="half" idx="10"/>
          </p:nvPr>
        </p:nvSpPr>
        <p:spPr/>
        <p:txBody>
          <a:bodyPr/>
          <a:lstStyle/>
          <a:p>
            <a:fld id="{11993D66-BDCA-4854-970A-69A9C0B8C641}" type="datetimeFigureOut">
              <a:rPr lang="es-PA" smtClean="0"/>
              <a:t>08/11/2025</a:t>
            </a:fld>
            <a:endParaRPr lang="es-PA"/>
          </a:p>
        </p:txBody>
      </p:sp>
      <p:sp>
        <p:nvSpPr>
          <p:cNvPr id="3" name="Marcador de pie de página 2">
            <a:extLst>
              <a:ext uri="{FF2B5EF4-FFF2-40B4-BE49-F238E27FC236}">
                <a16:creationId xmlns:a16="http://schemas.microsoft.com/office/drawing/2014/main" id="{D30DA01B-D0A3-2A9A-1FAE-9B64A3C4BBAD}"/>
              </a:ext>
            </a:extLst>
          </p:cNvPr>
          <p:cNvSpPr>
            <a:spLocks noGrp="1"/>
          </p:cNvSpPr>
          <p:nvPr>
            <p:ph type="ftr" sz="quarter" idx="11"/>
          </p:nvPr>
        </p:nvSpPr>
        <p:spPr/>
        <p:txBody>
          <a:bodyPr/>
          <a:lstStyle/>
          <a:p>
            <a:endParaRPr lang="es-PA"/>
          </a:p>
        </p:txBody>
      </p:sp>
      <p:sp>
        <p:nvSpPr>
          <p:cNvPr id="4" name="Marcador de número de diapositiva 3">
            <a:extLst>
              <a:ext uri="{FF2B5EF4-FFF2-40B4-BE49-F238E27FC236}">
                <a16:creationId xmlns:a16="http://schemas.microsoft.com/office/drawing/2014/main" id="{8DD7D8B0-8F51-A80D-6903-B9D76D0CEB99}"/>
              </a:ext>
            </a:extLst>
          </p:cNvPr>
          <p:cNvSpPr>
            <a:spLocks noGrp="1"/>
          </p:cNvSpPr>
          <p:nvPr>
            <p:ph type="sldNum" sz="quarter" idx="12"/>
          </p:nvPr>
        </p:nvSpPr>
        <p:spPr/>
        <p:txBody>
          <a:bodyPr/>
          <a:lstStyle/>
          <a:p>
            <a:fld id="{4D3E2758-B7FB-4EA7-8FDD-C4E76E3CCDC5}" type="slidenum">
              <a:rPr lang="es-PA" smtClean="0"/>
              <a:t>‹Nº›</a:t>
            </a:fld>
            <a:endParaRPr lang="es-PA"/>
          </a:p>
        </p:txBody>
      </p:sp>
    </p:spTree>
    <p:extLst>
      <p:ext uri="{BB962C8B-B14F-4D97-AF65-F5344CB8AC3E}">
        <p14:creationId xmlns:p14="http://schemas.microsoft.com/office/powerpoint/2010/main" val="202438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6E6BCE-FC5D-4080-E9B9-326CF91AA2A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A"/>
          </a:p>
        </p:txBody>
      </p:sp>
      <p:sp>
        <p:nvSpPr>
          <p:cNvPr id="3" name="Marcador de contenido 2">
            <a:extLst>
              <a:ext uri="{FF2B5EF4-FFF2-40B4-BE49-F238E27FC236}">
                <a16:creationId xmlns:a16="http://schemas.microsoft.com/office/drawing/2014/main" id="{0FD4FC75-4C86-A839-6C34-A663A82712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texto 3">
            <a:extLst>
              <a:ext uri="{FF2B5EF4-FFF2-40B4-BE49-F238E27FC236}">
                <a16:creationId xmlns:a16="http://schemas.microsoft.com/office/drawing/2014/main" id="{6C5B737C-AF97-B090-9B94-93E367CCF0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2903D1B-0F65-4E6A-895E-C9CA7049F56D}"/>
              </a:ext>
            </a:extLst>
          </p:cNvPr>
          <p:cNvSpPr>
            <a:spLocks noGrp="1"/>
          </p:cNvSpPr>
          <p:nvPr>
            <p:ph type="dt" sz="half" idx="10"/>
          </p:nvPr>
        </p:nvSpPr>
        <p:spPr/>
        <p:txBody>
          <a:bodyPr/>
          <a:lstStyle/>
          <a:p>
            <a:fld id="{11993D66-BDCA-4854-970A-69A9C0B8C641}" type="datetimeFigureOut">
              <a:rPr lang="es-PA" smtClean="0"/>
              <a:t>08/11/2025</a:t>
            </a:fld>
            <a:endParaRPr lang="es-PA"/>
          </a:p>
        </p:txBody>
      </p:sp>
      <p:sp>
        <p:nvSpPr>
          <p:cNvPr id="6" name="Marcador de pie de página 5">
            <a:extLst>
              <a:ext uri="{FF2B5EF4-FFF2-40B4-BE49-F238E27FC236}">
                <a16:creationId xmlns:a16="http://schemas.microsoft.com/office/drawing/2014/main" id="{538F4091-BFEB-34A0-302D-5803DF442656}"/>
              </a:ext>
            </a:extLst>
          </p:cNvPr>
          <p:cNvSpPr>
            <a:spLocks noGrp="1"/>
          </p:cNvSpPr>
          <p:nvPr>
            <p:ph type="ftr" sz="quarter" idx="11"/>
          </p:nvPr>
        </p:nvSpPr>
        <p:spPr/>
        <p:txBody>
          <a:bodyPr/>
          <a:lstStyle/>
          <a:p>
            <a:endParaRPr lang="es-PA"/>
          </a:p>
        </p:txBody>
      </p:sp>
      <p:sp>
        <p:nvSpPr>
          <p:cNvPr id="7" name="Marcador de número de diapositiva 6">
            <a:extLst>
              <a:ext uri="{FF2B5EF4-FFF2-40B4-BE49-F238E27FC236}">
                <a16:creationId xmlns:a16="http://schemas.microsoft.com/office/drawing/2014/main" id="{A5A00EB5-3EBC-CE73-7161-2BE936C213AE}"/>
              </a:ext>
            </a:extLst>
          </p:cNvPr>
          <p:cNvSpPr>
            <a:spLocks noGrp="1"/>
          </p:cNvSpPr>
          <p:nvPr>
            <p:ph type="sldNum" sz="quarter" idx="12"/>
          </p:nvPr>
        </p:nvSpPr>
        <p:spPr/>
        <p:txBody>
          <a:bodyPr/>
          <a:lstStyle/>
          <a:p>
            <a:fld id="{4D3E2758-B7FB-4EA7-8FDD-C4E76E3CCDC5}" type="slidenum">
              <a:rPr lang="es-PA" smtClean="0"/>
              <a:t>‹Nº›</a:t>
            </a:fld>
            <a:endParaRPr lang="es-PA"/>
          </a:p>
        </p:txBody>
      </p:sp>
    </p:spTree>
    <p:extLst>
      <p:ext uri="{BB962C8B-B14F-4D97-AF65-F5344CB8AC3E}">
        <p14:creationId xmlns:p14="http://schemas.microsoft.com/office/powerpoint/2010/main" val="1528450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094566-6A38-CF9C-0C46-7B16DEE6B10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A"/>
          </a:p>
        </p:txBody>
      </p:sp>
      <p:sp>
        <p:nvSpPr>
          <p:cNvPr id="3" name="Marcador de posición de imagen 2">
            <a:extLst>
              <a:ext uri="{FF2B5EF4-FFF2-40B4-BE49-F238E27FC236}">
                <a16:creationId xmlns:a16="http://schemas.microsoft.com/office/drawing/2014/main" id="{2AC072B1-69E7-6B95-D8E8-4F7EE5BC92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A"/>
          </a:p>
        </p:txBody>
      </p:sp>
      <p:sp>
        <p:nvSpPr>
          <p:cNvPr id="4" name="Marcador de texto 3">
            <a:extLst>
              <a:ext uri="{FF2B5EF4-FFF2-40B4-BE49-F238E27FC236}">
                <a16:creationId xmlns:a16="http://schemas.microsoft.com/office/drawing/2014/main" id="{28A3EACC-2424-49A0-F598-011DD54C36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9CACDDF-CF38-B6CF-07E1-8BFBEFAAB5E2}"/>
              </a:ext>
            </a:extLst>
          </p:cNvPr>
          <p:cNvSpPr>
            <a:spLocks noGrp="1"/>
          </p:cNvSpPr>
          <p:nvPr>
            <p:ph type="dt" sz="half" idx="10"/>
          </p:nvPr>
        </p:nvSpPr>
        <p:spPr/>
        <p:txBody>
          <a:bodyPr/>
          <a:lstStyle/>
          <a:p>
            <a:fld id="{11993D66-BDCA-4854-970A-69A9C0B8C641}" type="datetimeFigureOut">
              <a:rPr lang="es-PA" smtClean="0"/>
              <a:t>08/11/2025</a:t>
            </a:fld>
            <a:endParaRPr lang="es-PA"/>
          </a:p>
        </p:txBody>
      </p:sp>
      <p:sp>
        <p:nvSpPr>
          <p:cNvPr id="6" name="Marcador de pie de página 5">
            <a:extLst>
              <a:ext uri="{FF2B5EF4-FFF2-40B4-BE49-F238E27FC236}">
                <a16:creationId xmlns:a16="http://schemas.microsoft.com/office/drawing/2014/main" id="{E873472C-5CFD-8E78-8C06-D6F1621B4911}"/>
              </a:ext>
            </a:extLst>
          </p:cNvPr>
          <p:cNvSpPr>
            <a:spLocks noGrp="1"/>
          </p:cNvSpPr>
          <p:nvPr>
            <p:ph type="ftr" sz="quarter" idx="11"/>
          </p:nvPr>
        </p:nvSpPr>
        <p:spPr/>
        <p:txBody>
          <a:bodyPr/>
          <a:lstStyle/>
          <a:p>
            <a:endParaRPr lang="es-PA"/>
          </a:p>
        </p:txBody>
      </p:sp>
      <p:sp>
        <p:nvSpPr>
          <p:cNvPr id="7" name="Marcador de número de diapositiva 6">
            <a:extLst>
              <a:ext uri="{FF2B5EF4-FFF2-40B4-BE49-F238E27FC236}">
                <a16:creationId xmlns:a16="http://schemas.microsoft.com/office/drawing/2014/main" id="{27751BB3-5566-1796-F391-96D582E972D1}"/>
              </a:ext>
            </a:extLst>
          </p:cNvPr>
          <p:cNvSpPr>
            <a:spLocks noGrp="1"/>
          </p:cNvSpPr>
          <p:nvPr>
            <p:ph type="sldNum" sz="quarter" idx="12"/>
          </p:nvPr>
        </p:nvSpPr>
        <p:spPr/>
        <p:txBody>
          <a:bodyPr/>
          <a:lstStyle/>
          <a:p>
            <a:fld id="{4D3E2758-B7FB-4EA7-8FDD-C4E76E3CCDC5}" type="slidenum">
              <a:rPr lang="es-PA" smtClean="0"/>
              <a:t>‹Nº›</a:t>
            </a:fld>
            <a:endParaRPr lang="es-PA"/>
          </a:p>
        </p:txBody>
      </p:sp>
    </p:spTree>
    <p:extLst>
      <p:ext uri="{BB962C8B-B14F-4D97-AF65-F5344CB8AC3E}">
        <p14:creationId xmlns:p14="http://schemas.microsoft.com/office/powerpoint/2010/main" val="2759698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AD030A6-913B-6423-9683-31F4B1E8BF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A"/>
          </a:p>
        </p:txBody>
      </p:sp>
      <p:sp>
        <p:nvSpPr>
          <p:cNvPr id="3" name="Marcador de texto 2">
            <a:extLst>
              <a:ext uri="{FF2B5EF4-FFF2-40B4-BE49-F238E27FC236}">
                <a16:creationId xmlns:a16="http://schemas.microsoft.com/office/drawing/2014/main" id="{8705D3B5-E5D2-8624-5D27-5C41BAD33D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fecha 3">
            <a:extLst>
              <a:ext uri="{FF2B5EF4-FFF2-40B4-BE49-F238E27FC236}">
                <a16:creationId xmlns:a16="http://schemas.microsoft.com/office/drawing/2014/main" id="{77DF4ABA-8ACD-A3BA-855E-F3E7619FF3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1993D66-BDCA-4854-970A-69A9C0B8C641}" type="datetimeFigureOut">
              <a:rPr lang="es-PA" smtClean="0"/>
              <a:t>08/11/2025</a:t>
            </a:fld>
            <a:endParaRPr lang="es-PA"/>
          </a:p>
        </p:txBody>
      </p:sp>
      <p:sp>
        <p:nvSpPr>
          <p:cNvPr id="5" name="Marcador de pie de página 4">
            <a:extLst>
              <a:ext uri="{FF2B5EF4-FFF2-40B4-BE49-F238E27FC236}">
                <a16:creationId xmlns:a16="http://schemas.microsoft.com/office/drawing/2014/main" id="{4249082E-F6A9-EB40-2319-1254392781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PA"/>
          </a:p>
        </p:txBody>
      </p:sp>
      <p:sp>
        <p:nvSpPr>
          <p:cNvPr id="6" name="Marcador de número de diapositiva 5">
            <a:extLst>
              <a:ext uri="{FF2B5EF4-FFF2-40B4-BE49-F238E27FC236}">
                <a16:creationId xmlns:a16="http://schemas.microsoft.com/office/drawing/2014/main" id="{741ACFE7-F4F7-D81C-3B01-772786EFB4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D3E2758-B7FB-4EA7-8FDD-C4E76E3CCDC5}" type="slidenum">
              <a:rPr lang="es-PA" smtClean="0"/>
              <a:t>‹Nº›</a:t>
            </a:fld>
            <a:endParaRPr lang="es-PA"/>
          </a:p>
        </p:txBody>
      </p:sp>
    </p:spTree>
    <p:extLst>
      <p:ext uri="{BB962C8B-B14F-4D97-AF65-F5344CB8AC3E}">
        <p14:creationId xmlns:p14="http://schemas.microsoft.com/office/powerpoint/2010/main" val="2208457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042BC7E5-76DB-4826-8C07-4A49B6353F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479558"/>
            <a:ext cx="1861854" cy="717514"/>
            <a:chOff x="0" y="1479558"/>
            <a:chExt cx="1861854" cy="717514"/>
          </a:xfrm>
          <a:solidFill>
            <a:schemeClr val="bg1"/>
          </a:solidFill>
        </p:grpSpPr>
        <p:sp>
          <p:nvSpPr>
            <p:cNvPr id="11" name="Freeform: Shape 10">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14" name="Freeform: Shape 13">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8992" y="-34538"/>
            <a:ext cx="6655405" cy="633547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B06059C-C357-4011-82B9-9C01063013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5194" y="-23905"/>
            <a:ext cx="6705251" cy="6318526"/>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6886" y="-23905"/>
            <a:ext cx="6705251" cy="6215019"/>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596CFAF-9969-7F83-2E37-9C1B4E6298B2}"/>
              </a:ext>
            </a:extLst>
          </p:cNvPr>
          <p:cNvSpPr>
            <a:spLocks noGrp="1"/>
          </p:cNvSpPr>
          <p:nvPr>
            <p:ph type="ctrTitle"/>
          </p:nvPr>
        </p:nvSpPr>
        <p:spPr>
          <a:xfrm>
            <a:off x="2242409" y="895483"/>
            <a:ext cx="5786232" cy="3011190"/>
          </a:xfrm>
        </p:spPr>
        <p:txBody>
          <a:bodyPr>
            <a:normAutofit/>
          </a:bodyPr>
          <a:lstStyle/>
          <a:p>
            <a:r>
              <a:rPr lang="es-ES" sz="5400">
                <a:solidFill>
                  <a:schemeClr val="bg1"/>
                </a:solidFill>
              </a:rPr>
              <a:t>PROYECTO FINAL MACHINE LEARNING</a:t>
            </a:r>
            <a:endParaRPr lang="es-PA" sz="5400">
              <a:solidFill>
                <a:schemeClr val="bg1"/>
              </a:solidFill>
            </a:endParaRPr>
          </a:p>
        </p:txBody>
      </p:sp>
      <p:sp>
        <p:nvSpPr>
          <p:cNvPr id="3" name="Subtítulo 2">
            <a:extLst>
              <a:ext uri="{FF2B5EF4-FFF2-40B4-BE49-F238E27FC236}">
                <a16:creationId xmlns:a16="http://schemas.microsoft.com/office/drawing/2014/main" id="{A55B5E8D-0113-8319-7617-F87A92D1489F}"/>
              </a:ext>
            </a:extLst>
          </p:cNvPr>
          <p:cNvSpPr>
            <a:spLocks noGrp="1"/>
          </p:cNvSpPr>
          <p:nvPr>
            <p:ph type="subTitle" idx="1"/>
          </p:nvPr>
        </p:nvSpPr>
        <p:spPr>
          <a:xfrm>
            <a:off x="2466270" y="4142096"/>
            <a:ext cx="5338511" cy="1055142"/>
          </a:xfrm>
        </p:spPr>
        <p:txBody>
          <a:bodyPr>
            <a:normAutofit/>
          </a:bodyPr>
          <a:lstStyle/>
          <a:p>
            <a:r>
              <a:rPr lang="es-ES" sz="2000">
                <a:solidFill>
                  <a:schemeClr val="bg1"/>
                </a:solidFill>
              </a:rPr>
              <a:t>JAIR CAMARGO</a:t>
            </a:r>
          </a:p>
          <a:p>
            <a:r>
              <a:rPr lang="es-ES" sz="2000">
                <a:solidFill>
                  <a:schemeClr val="bg1"/>
                </a:solidFill>
              </a:rPr>
              <a:t>JORGE ESPINOSA</a:t>
            </a:r>
            <a:endParaRPr lang="es-PA" sz="2000">
              <a:solidFill>
                <a:schemeClr val="bg1"/>
              </a:solidFill>
            </a:endParaRPr>
          </a:p>
        </p:txBody>
      </p:sp>
      <p:sp>
        <p:nvSpPr>
          <p:cNvPr id="20"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218E095B-4870-4AD5-9C41-C16D59523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4"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83101" y="3578317"/>
            <a:ext cx="1054466" cy="469689"/>
            <a:chOff x="9841624" y="4115729"/>
            <a:chExt cx="602169" cy="268223"/>
          </a:xfrm>
          <a:solidFill>
            <a:schemeClr val="bg1"/>
          </a:solidFill>
        </p:grpSpPr>
        <p:sp>
          <p:nvSpPr>
            <p:cNvPr id="25" name="Freeform: Shape 24">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1" name="Oval 30">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Oval 32">
            <a:extLst>
              <a:ext uri="{FF2B5EF4-FFF2-40B4-BE49-F238E27FC236}">
                <a16:creationId xmlns:a16="http://schemas.microsoft.com/office/drawing/2014/main" id="{BE8CB2F0-2F5A-4EBD-B214-E0309C31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Freeform: Shape 34">
            <a:extLst>
              <a:ext uri="{FF2B5EF4-FFF2-40B4-BE49-F238E27FC236}">
                <a16:creationId xmlns:a16="http://schemas.microsoft.com/office/drawing/2014/main" id="{FFD3887D-244B-4EC4-9208-E304984C5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 name="Freeform: Shape 36">
            <a:extLst>
              <a:ext uri="{FF2B5EF4-FFF2-40B4-BE49-F238E27FC236}">
                <a16:creationId xmlns:a16="http://schemas.microsoft.com/office/drawing/2014/main" id="{97224C31-855E-4593-8A58-5B2B0CC4F5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3298274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DA4C5E7-7121-76A9-8231-5D5B10A7E44E}"/>
              </a:ext>
            </a:extLst>
          </p:cNvPr>
          <p:cNvSpPr>
            <a:spLocks noGrp="1"/>
          </p:cNvSpPr>
          <p:nvPr>
            <p:ph type="title"/>
          </p:nvPr>
        </p:nvSpPr>
        <p:spPr>
          <a:xfrm>
            <a:off x="841248" y="548640"/>
            <a:ext cx="3600860" cy="5431536"/>
          </a:xfrm>
        </p:spPr>
        <p:txBody>
          <a:bodyPr>
            <a:normAutofit/>
          </a:bodyPr>
          <a:lstStyle/>
          <a:p>
            <a:r>
              <a:rPr lang="es-ES" sz="4600"/>
              <a:t>DESARROLLO DEL PROYECTO</a:t>
            </a:r>
            <a:endParaRPr lang="es-PA" sz="4600"/>
          </a:p>
        </p:txBody>
      </p:sp>
      <p:sp>
        <p:nvSpPr>
          <p:cNvPr id="26"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F0E78F29-09DB-0F46-B0A0-048604D29D2A}"/>
              </a:ext>
            </a:extLst>
          </p:cNvPr>
          <p:cNvSpPr>
            <a:spLocks noGrp="1"/>
          </p:cNvSpPr>
          <p:nvPr>
            <p:ph idx="1"/>
          </p:nvPr>
        </p:nvSpPr>
        <p:spPr>
          <a:xfrm>
            <a:off x="5126418" y="552091"/>
            <a:ext cx="6224335" cy="5431536"/>
          </a:xfrm>
        </p:spPr>
        <p:txBody>
          <a:bodyPr anchor="ctr">
            <a:normAutofit/>
          </a:bodyPr>
          <a:lstStyle/>
          <a:p>
            <a:pPr marL="0" indent="0">
              <a:buNone/>
            </a:pPr>
            <a:r>
              <a:rPr lang="es-ES" sz="1700"/>
              <a:t>Determinacion de las Épocas (n_epochs)</a:t>
            </a:r>
          </a:p>
          <a:p>
            <a:r>
              <a:rPr lang="es-ES" sz="1700"/>
              <a:t>Inicialmente se fijó un rango (p.ej. 10–30 épocas) en un entrenamiento rápido para observar la curva de pérdida (loss) y métricas.</a:t>
            </a:r>
          </a:p>
          <a:p>
            <a:r>
              <a:rPr lang="es-ES" sz="1700"/>
              <a:t>Se aplicó Early Stopping.</a:t>
            </a:r>
          </a:p>
          <a:p>
            <a:r>
              <a:rPr lang="es-ES" sz="1700"/>
              <a:t>Monitoreamos la métrica de validación (F1 o Accuracy) en cada época.</a:t>
            </a:r>
          </a:p>
          <a:p>
            <a:r>
              <a:rPr lang="es-ES" sz="1700"/>
              <a:t>Si después de X épocas (patience) no había mejora significativa, se detenía el entrenamiento para evitar sobreajuste.</a:t>
            </a:r>
          </a:p>
          <a:p>
            <a:r>
              <a:rPr lang="es-ES" sz="1700"/>
              <a:t>Decisión final: Se escogió el número de épocas en el que la métrica de validación alcanzaba su máximo antes de que la curva se estabilizara o empeorara.</a:t>
            </a:r>
          </a:p>
          <a:p>
            <a:r>
              <a:rPr lang="es-ES" sz="1700"/>
              <a:t>El dataset como CODEBRIM, con imágenes complejas, entrenar demasiado provoca </a:t>
            </a:r>
            <a:r>
              <a:rPr lang="es-ES" sz="1700" b="1"/>
              <a:t>overfitting visual</a:t>
            </a:r>
            <a:r>
              <a:rPr lang="es-ES" sz="1700"/>
              <a:t>: el modelo memoriza texturas específicas en lugar de generalizar. Early Stopping optimiza el tiempo y la generalización.</a:t>
            </a:r>
            <a:endParaRPr lang="es-PA" sz="1700"/>
          </a:p>
        </p:txBody>
      </p:sp>
    </p:spTree>
    <p:extLst>
      <p:ext uri="{BB962C8B-B14F-4D97-AF65-F5344CB8AC3E}">
        <p14:creationId xmlns:p14="http://schemas.microsoft.com/office/powerpoint/2010/main" val="2671689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D3905BC-4D98-0EEC-1E30-03BD46FC51EE}"/>
              </a:ext>
            </a:extLst>
          </p:cNvPr>
          <p:cNvSpPr>
            <a:spLocks noGrp="1"/>
          </p:cNvSpPr>
          <p:nvPr>
            <p:ph type="title"/>
          </p:nvPr>
        </p:nvSpPr>
        <p:spPr>
          <a:xfrm>
            <a:off x="761803" y="350196"/>
            <a:ext cx="4646904" cy="1624520"/>
          </a:xfrm>
        </p:spPr>
        <p:txBody>
          <a:bodyPr anchor="ctr">
            <a:normAutofit/>
          </a:bodyPr>
          <a:lstStyle/>
          <a:p>
            <a:r>
              <a:rPr lang="es-ES" sz="4000"/>
              <a:t>DESARROLLO DEL PROYECTO</a:t>
            </a:r>
            <a:endParaRPr lang="es-PA" sz="4000"/>
          </a:p>
        </p:txBody>
      </p:sp>
      <p:sp>
        <p:nvSpPr>
          <p:cNvPr id="3" name="Marcador de contenido 2">
            <a:extLst>
              <a:ext uri="{FF2B5EF4-FFF2-40B4-BE49-F238E27FC236}">
                <a16:creationId xmlns:a16="http://schemas.microsoft.com/office/drawing/2014/main" id="{5778249A-752B-6B23-CCE5-C38D8A728135}"/>
              </a:ext>
            </a:extLst>
          </p:cNvPr>
          <p:cNvSpPr>
            <a:spLocks noGrp="1"/>
          </p:cNvSpPr>
          <p:nvPr>
            <p:ph idx="1"/>
          </p:nvPr>
        </p:nvSpPr>
        <p:spPr>
          <a:xfrm>
            <a:off x="761802" y="2743200"/>
            <a:ext cx="4646905" cy="3613149"/>
          </a:xfrm>
        </p:spPr>
        <p:txBody>
          <a:bodyPr anchor="ctr">
            <a:normAutofit/>
          </a:bodyPr>
          <a:lstStyle/>
          <a:p>
            <a:pPr marL="0" indent="0">
              <a:buNone/>
            </a:pPr>
            <a:r>
              <a:rPr lang="es-ES" sz="2000" dirty="0"/>
              <a:t>Elementos elegidos: </a:t>
            </a:r>
          </a:p>
          <a:p>
            <a:r>
              <a:rPr lang="es-ES" sz="2000" dirty="0"/>
              <a:t>Tres Modelos de misma arquitectura, pero diferente profundidad</a:t>
            </a:r>
          </a:p>
          <a:p>
            <a:r>
              <a:rPr lang="es-ES" sz="2000" dirty="0"/>
              <a:t>ResNet18 con capacidad de 11.8M</a:t>
            </a:r>
          </a:p>
          <a:p>
            <a:r>
              <a:rPr lang="es-ES" sz="2000" dirty="0"/>
              <a:t>ResNet50 con capacidad de 25.6M</a:t>
            </a:r>
          </a:p>
          <a:p>
            <a:r>
              <a:rPr lang="es-ES" sz="2000" dirty="0"/>
              <a:t>ResNet101 con capacidad de 45.5M</a:t>
            </a:r>
          </a:p>
          <a:p>
            <a:r>
              <a:rPr lang="es-ES" sz="2000" dirty="0"/>
              <a:t>20 épocas.</a:t>
            </a:r>
          </a:p>
          <a:p>
            <a:r>
              <a:rPr lang="es-ES" sz="2000" dirty="0" err="1"/>
              <a:t>Dataset</a:t>
            </a:r>
            <a:r>
              <a:rPr lang="es-ES" sz="2000" dirty="0"/>
              <a:t> similar</a:t>
            </a:r>
            <a:endParaRPr lang="es-PA" sz="2000" dirty="0"/>
          </a:p>
        </p:txBody>
      </p:sp>
      <p:pic>
        <p:nvPicPr>
          <p:cNvPr id="5" name="Picture 4" descr="Cubos conectados con una línea roja">
            <a:extLst>
              <a:ext uri="{FF2B5EF4-FFF2-40B4-BE49-F238E27FC236}">
                <a16:creationId xmlns:a16="http://schemas.microsoft.com/office/drawing/2014/main" id="{3B8CB4B3-C2C2-FCBE-2377-BF3B989491C7}"/>
              </a:ext>
            </a:extLst>
          </p:cNvPr>
          <p:cNvPicPr>
            <a:picLocks noChangeAspect="1"/>
          </p:cNvPicPr>
          <p:nvPr/>
        </p:nvPicPr>
        <p:blipFill>
          <a:blip r:embed="rId2"/>
          <a:srcRect l="21454" r="10024" b="-1"/>
          <a:stretch>
            <a:fillRect/>
          </a:stretch>
        </p:blipFill>
        <p:spPr>
          <a:xfrm>
            <a:off x="6096000" y="1"/>
            <a:ext cx="6102825" cy="6858000"/>
          </a:xfrm>
          <a:prstGeom prst="rect">
            <a:avLst/>
          </a:prstGeom>
        </p:spPr>
      </p:pic>
    </p:spTree>
    <p:extLst>
      <p:ext uri="{BB962C8B-B14F-4D97-AF65-F5344CB8AC3E}">
        <p14:creationId xmlns:p14="http://schemas.microsoft.com/office/powerpoint/2010/main" val="3025101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5783C25-419F-1E61-C8F1-D2CED6D52280}"/>
              </a:ext>
            </a:extLst>
          </p:cNvPr>
          <p:cNvSpPr>
            <a:spLocks noGrp="1"/>
          </p:cNvSpPr>
          <p:nvPr>
            <p:ph type="title"/>
          </p:nvPr>
        </p:nvSpPr>
        <p:spPr>
          <a:xfrm>
            <a:off x="1245072" y="1289765"/>
            <a:ext cx="3651101" cy="4270963"/>
          </a:xfrm>
        </p:spPr>
        <p:txBody>
          <a:bodyPr anchor="ctr">
            <a:normAutofit/>
          </a:bodyPr>
          <a:lstStyle/>
          <a:p>
            <a:pPr algn="ctr"/>
            <a:r>
              <a:rPr lang="es-ES" sz="4300">
                <a:solidFill>
                  <a:srgbClr val="FFFFFF"/>
                </a:solidFill>
              </a:rPr>
              <a:t>DESARROLLO DEL PROYECTO</a:t>
            </a:r>
            <a:endParaRPr lang="es-PA" sz="4300">
              <a:solidFill>
                <a:srgbClr val="FFFFFF"/>
              </a:solidFill>
            </a:endParaRPr>
          </a:p>
        </p:txBody>
      </p:sp>
      <p:sp>
        <p:nvSpPr>
          <p:cNvPr id="2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2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Marcador de contenido 2">
            <a:extLst>
              <a:ext uri="{FF2B5EF4-FFF2-40B4-BE49-F238E27FC236}">
                <a16:creationId xmlns:a16="http://schemas.microsoft.com/office/drawing/2014/main" id="{0A0C50EC-6F61-8546-BCDC-2B2179B9F11F}"/>
              </a:ext>
            </a:extLst>
          </p:cNvPr>
          <p:cNvSpPr>
            <a:spLocks noGrp="1"/>
          </p:cNvSpPr>
          <p:nvPr>
            <p:ph idx="1"/>
          </p:nvPr>
        </p:nvSpPr>
        <p:spPr>
          <a:xfrm>
            <a:off x="6297233" y="518400"/>
            <a:ext cx="4881502" cy="5837949"/>
          </a:xfrm>
        </p:spPr>
        <p:txBody>
          <a:bodyPr anchor="ctr">
            <a:normAutofit/>
          </a:bodyPr>
          <a:lstStyle/>
          <a:p>
            <a:pPr marL="0" indent="0">
              <a:buNone/>
            </a:pPr>
            <a:r>
              <a:rPr lang="es-PA" sz="1900" dirty="0">
                <a:solidFill>
                  <a:schemeClr val="tx1">
                    <a:alpha val="80000"/>
                  </a:schemeClr>
                </a:solidFill>
              </a:rPr>
              <a:t>Reporte clasificación en test: ResNet18</a:t>
            </a:r>
          </a:p>
          <a:p>
            <a:pPr marL="0" indent="0">
              <a:buNone/>
            </a:pPr>
            <a:r>
              <a:rPr lang="es-PA" sz="1900" dirty="0">
                <a:solidFill>
                  <a:schemeClr val="tx1">
                    <a:alpha val="80000"/>
                  </a:schemeClr>
                </a:solidFill>
              </a:rPr>
              <a:t>                   </a:t>
            </a:r>
            <a:r>
              <a:rPr lang="es-PA" sz="1900" dirty="0" err="1">
                <a:solidFill>
                  <a:schemeClr val="tx1">
                    <a:alpha val="80000"/>
                  </a:schemeClr>
                </a:solidFill>
              </a:rPr>
              <a:t>precision</a:t>
            </a:r>
            <a:r>
              <a:rPr lang="es-PA" sz="1900" dirty="0">
                <a:solidFill>
                  <a:schemeClr val="tx1">
                    <a:alpha val="80000"/>
                  </a:schemeClr>
                </a:solidFill>
              </a:rPr>
              <a:t>    </a:t>
            </a:r>
            <a:r>
              <a:rPr lang="es-PA" sz="1900" dirty="0" err="1">
                <a:solidFill>
                  <a:schemeClr val="tx1">
                    <a:alpha val="80000"/>
                  </a:schemeClr>
                </a:solidFill>
              </a:rPr>
              <a:t>recall</a:t>
            </a:r>
            <a:r>
              <a:rPr lang="es-PA" sz="1900" dirty="0">
                <a:solidFill>
                  <a:schemeClr val="tx1">
                    <a:alpha val="80000"/>
                  </a:schemeClr>
                </a:solidFill>
              </a:rPr>
              <a:t>  f1-score   </a:t>
            </a:r>
            <a:r>
              <a:rPr lang="es-PA" sz="1900" dirty="0" err="1">
                <a:solidFill>
                  <a:schemeClr val="tx1">
                    <a:alpha val="80000"/>
                  </a:schemeClr>
                </a:solidFill>
              </a:rPr>
              <a:t>support</a:t>
            </a:r>
            <a:endParaRPr lang="es-PA" sz="1900" dirty="0">
              <a:solidFill>
                <a:schemeClr val="tx1">
                  <a:alpha val="80000"/>
                </a:schemeClr>
              </a:solidFill>
            </a:endParaRPr>
          </a:p>
          <a:p>
            <a:pPr marL="0" indent="0">
              <a:buNone/>
            </a:pPr>
            <a:endParaRPr lang="es-PA" sz="1900" dirty="0">
              <a:solidFill>
                <a:schemeClr val="tx1">
                  <a:alpha val="80000"/>
                </a:schemeClr>
              </a:solidFill>
            </a:endParaRPr>
          </a:p>
          <a:p>
            <a:pPr marL="0" indent="0">
              <a:buNone/>
            </a:pPr>
            <a:r>
              <a:rPr lang="es-PA" sz="1900" dirty="0">
                <a:solidFill>
                  <a:schemeClr val="tx1">
                    <a:alpha val="80000"/>
                  </a:schemeClr>
                </a:solidFill>
              </a:rPr>
              <a:t>  </a:t>
            </a:r>
            <a:r>
              <a:rPr lang="es-PA" sz="1900" dirty="0" err="1">
                <a:solidFill>
                  <a:schemeClr val="tx1">
                    <a:alpha val="80000"/>
                  </a:schemeClr>
                </a:solidFill>
              </a:rPr>
              <a:t>background</a:t>
            </a:r>
            <a:r>
              <a:rPr lang="es-PA" sz="1900" dirty="0">
                <a:solidFill>
                  <a:schemeClr val="tx1">
                    <a:alpha val="80000"/>
                  </a:schemeClr>
                </a:solidFill>
              </a:rPr>
              <a:t>       0.90      0.93      0.92       150</a:t>
            </a:r>
          </a:p>
          <a:p>
            <a:pPr marL="0" indent="0">
              <a:buNone/>
            </a:pPr>
            <a:r>
              <a:rPr lang="es-PA" sz="1900" dirty="0">
                <a:solidFill>
                  <a:schemeClr val="tx1">
                    <a:alpha val="80000"/>
                  </a:schemeClr>
                </a:solidFill>
              </a:rPr>
              <a:t>     </a:t>
            </a:r>
            <a:r>
              <a:rPr lang="es-PA" sz="1900" dirty="0" err="1">
                <a:solidFill>
                  <a:schemeClr val="tx1">
                    <a:alpha val="80000"/>
                  </a:schemeClr>
                </a:solidFill>
              </a:rPr>
              <a:t>defects</a:t>
            </a:r>
            <a:r>
              <a:rPr lang="es-PA" sz="1900" dirty="0">
                <a:solidFill>
                  <a:schemeClr val="tx1">
                    <a:alpha val="80000"/>
                  </a:schemeClr>
                </a:solidFill>
              </a:rPr>
              <a:t>             0.98      0.97      0.97       482</a:t>
            </a:r>
          </a:p>
          <a:p>
            <a:pPr marL="0" indent="0">
              <a:buNone/>
            </a:pPr>
            <a:endParaRPr lang="es-PA" sz="1900" dirty="0">
              <a:solidFill>
                <a:schemeClr val="tx1">
                  <a:alpha val="80000"/>
                </a:schemeClr>
              </a:solidFill>
            </a:endParaRPr>
          </a:p>
          <a:p>
            <a:pPr marL="0" indent="0">
              <a:buNone/>
            </a:pPr>
            <a:r>
              <a:rPr lang="es-PA" sz="1900" dirty="0">
                <a:solidFill>
                  <a:schemeClr val="tx1">
                    <a:alpha val="80000"/>
                  </a:schemeClr>
                </a:solidFill>
              </a:rPr>
              <a:t>    </a:t>
            </a:r>
            <a:r>
              <a:rPr lang="es-PA" sz="1900" dirty="0" err="1">
                <a:solidFill>
                  <a:schemeClr val="tx1">
                    <a:alpha val="80000"/>
                  </a:schemeClr>
                </a:solidFill>
              </a:rPr>
              <a:t>accuracy</a:t>
            </a:r>
            <a:r>
              <a:rPr lang="es-PA" sz="1900" dirty="0">
                <a:solidFill>
                  <a:schemeClr val="tx1">
                    <a:alpha val="80000"/>
                  </a:schemeClr>
                </a:solidFill>
              </a:rPr>
              <a:t>                           0.96       632</a:t>
            </a:r>
          </a:p>
          <a:p>
            <a:pPr marL="0" indent="0">
              <a:buNone/>
            </a:pPr>
            <a:r>
              <a:rPr lang="es-PA" sz="1900" dirty="0">
                <a:solidFill>
                  <a:schemeClr val="tx1">
                    <a:alpha val="80000"/>
                  </a:schemeClr>
                </a:solidFill>
              </a:rPr>
              <a:t>   macro </a:t>
            </a:r>
            <a:r>
              <a:rPr lang="es-PA" sz="1900" dirty="0" err="1">
                <a:solidFill>
                  <a:schemeClr val="tx1">
                    <a:alpha val="80000"/>
                  </a:schemeClr>
                </a:solidFill>
              </a:rPr>
              <a:t>avg</a:t>
            </a:r>
            <a:r>
              <a:rPr lang="es-PA" sz="1900" dirty="0">
                <a:solidFill>
                  <a:schemeClr val="tx1">
                    <a:alpha val="80000"/>
                  </a:schemeClr>
                </a:solidFill>
              </a:rPr>
              <a:t>       0.94      0.95      0.94       632</a:t>
            </a:r>
          </a:p>
          <a:p>
            <a:pPr marL="0" indent="0">
              <a:buNone/>
            </a:pPr>
            <a:r>
              <a:rPr lang="es-PA" sz="1900" dirty="0" err="1">
                <a:solidFill>
                  <a:schemeClr val="tx1">
                    <a:alpha val="80000"/>
                  </a:schemeClr>
                </a:solidFill>
              </a:rPr>
              <a:t>weighted</a:t>
            </a:r>
            <a:r>
              <a:rPr lang="es-PA" sz="1900" dirty="0">
                <a:solidFill>
                  <a:schemeClr val="tx1">
                    <a:alpha val="80000"/>
                  </a:schemeClr>
                </a:solidFill>
              </a:rPr>
              <a:t> </a:t>
            </a:r>
            <a:r>
              <a:rPr lang="es-PA" sz="1900" dirty="0" err="1">
                <a:solidFill>
                  <a:schemeClr val="tx1">
                    <a:alpha val="80000"/>
                  </a:schemeClr>
                </a:solidFill>
              </a:rPr>
              <a:t>avg</a:t>
            </a:r>
            <a:r>
              <a:rPr lang="es-PA" sz="1900" dirty="0">
                <a:solidFill>
                  <a:schemeClr val="tx1">
                    <a:alpha val="80000"/>
                  </a:schemeClr>
                </a:solidFill>
              </a:rPr>
              <a:t>       0.96      0.96      0.96       632</a:t>
            </a:r>
          </a:p>
          <a:p>
            <a:pPr marL="0" indent="0">
              <a:buNone/>
            </a:pPr>
            <a:endParaRPr lang="es-PA" sz="1900" dirty="0">
              <a:solidFill>
                <a:schemeClr val="tx1">
                  <a:alpha val="80000"/>
                </a:schemeClr>
              </a:solidFill>
            </a:endParaRPr>
          </a:p>
          <a:p>
            <a:pPr marL="0" indent="0">
              <a:buNone/>
            </a:pPr>
            <a:r>
              <a:rPr lang="es-PA" sz="1900" dirty="0">
                <a:solidFill>
                  <a:schemeClr val="tx1">
                    <a:alpha val="80000"/>
                  </a:schemeClr>
                </a:solidFill>
              </a:rPr>
              <a:t>Matriz de confusión:</a:t>
            </a:r>
          </a:p>
          <a:p>
            <a:pPr marL="0" indent="0">
              <a:buNone/>
            </a:pPr>
            <a:r>
              <a:rPr lang="es-PA" sz="1900" dirty="0">
                <a:solidFill>
                  <a:schemeClr val="tx1">
                    <a:alpha val="80000"/>
                  </a:schemeClr>
                </a:solidFill>
              </a:rPr>
              <a:t>[[140  10]</a:t>
            </a:r>
          </a:p>
          <a:p>
            <a:pPr marL="0" indent="0">
              <a:buNone/>
            </a:pPr>
            <a:r>
              <a:rPr lang="es-PA" sz="1900" dirty="0">
                <a:solidFill>
                  <a:schemeClr val="tx1">
                    <a:alpha val="80000"/>
                  </a:schemeClr>
                </a:solidFill>
              </a:rPr>
              <a:t> [ 16 466]]</a:t>
            </a:r>
          </a:p>
          <a:p>
            <a:pPr marL="0" indent="0">
              <a:buNone/>
            </a:pPr>
            <a:r>
              <a:rPr lang="es-PA" sz="1900" dirty="0">
                <a:solidFill>
                  <a:schemeClr val="tx1">
                    <a:alpha val="80000"/>
                  </a:schemeClr>
                </a:solidFill>
              </a:rPr>
              <a:t>Test </a:t>
            </a:r>
            <a:r>
              <a:rPr lang="es-PA" sz="1900" dirty="0" err="1">
                <a:solidFill>
                  <a:schemeClr val="tx1">
                    <a:alpha val="80000"/>
                  </a:schemeClr>
                </a:solidFill>
              </a:rPr>
              <a:t>accuracy</a:t>
            </a:r>
            <a:r>
              <a:rPr lang="es-PA" sz="1900" dirty="0">
                <a:solidFill>
                  <a:schemeClr val="tx1">
                    <a:alpha val="80000"/>
                  </a:schemeClr>
                </a:solidFill>
              </a:rPr>
              <a:t>: 0.9589</a:t>
            </a:r>
          </a:p>
          <a:p>
            <a:pPr marL="0" indent="0">
              <a:buNone/>
            </a:pPr>
            <a:endParaRPr lang="es-PA" sz="1900" dirty="0">
              <a:solidFill>
                <a:schemeClr val="tx1">
                  <a:alpha val="80000"/>
                </a:schemeClr>
              </a:solidFill>
            </a:endParaRPr>
          </a:p>
        </p:txBody>
      </p:sp>
      <p:sp>
        <p:nvSpPr>
          <p:cNvPr id="3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32" name="Straight Connector 3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504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DA7C59-9CE5-F2D6-7905-DBC5D94F99B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DESARROLLO DEL PROYECTO</a:t>
            </a:r>
          </a:p>
        </p:txBody>
      </p:sp>
      <p:pic>
        <p:nvPicPr>
          <p:cNvPr id="4" name="Marcador de contenido 3" descr="Gráfico, Gráfico de líneas&#10;&#10;El contenido generado por IA puede ser incorrecto.">
            <a:extLst>
              <a:ext uri="{FF2B5EF4-FFF2-40B4-BE49-F238E27FC236}">
                <a16:creationId xmlns:a16="http://schemas.microsoft.com/office/drawing/2014/main" id="{5296DBA4-A16D-64C3-F7DA-D43C4EFE09F4}"/>
              </a:ext>
            </a:extLst>
          </p:cNvPr>
          <p:cNvPicPr>
            <a:picLocks noGrp="1" noChangeAspect="1"/>
          </p:cNvPicPr>
          <p:nvPr>
            <p:ph idx="1"/>
          </p:nvPr>
        </p:nvPicPr>
        <p:blipFill>
          <a:blip r:embed="rId2"/>
          <a:stretch>
            <a:fillRect/>
          </a:stretch>
        </p:blipFill>
        <p:spPr>
          <a:xfrm>
            <a:off x="1371056" y="1675227"/>
            <a:ext cx="9449888" cy="4394199"/>
          </a:xfrm>
          <a:prstGeom prst="rect">
            <a:avLst/>
          </a:prstGeom>
        </p:spPr>
      </p:pic>
    </p:spTree>
    <p:extLst>
      <p:ext uri="{BB962C8B-B14F-4D97-AF65-F5344CB8AC3E}">
        <p14:creationId xmlns:p14="http://schemas.microsoft.com/office/powerpoint/2010/main" val="3715044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BD7E828-0FD4-2A4D-94C6-9C44366B98E1}"/>
              </a:ext>
            </a:extLst>
          </p:cNvPr>
          <p:cNvSpPr>
            <a:spLocks noGrp="1"/>
          </p:cNvSpPr>
          <p:nvPr>
            <p:ph type="title"/>
          </p:nvPr>
        </p:nvSpPr>
        <p:spPr>
          <a:xfrm>
            <a:off x="1245072" y="1289765"/>
            <a:ext cx="3651101" cy="4270963"/>
          </a:xfrm>
        </p:spPr>
        <p:txBody>
          <a:bodyPr anchor="ctr">
            <a:normAutofit/>
          </a:bodyPr>
          <a:lstStyle/>
          <a:p>
            <a:pPr algn="ctr"/>
            <a:r>
              <a:rPr lang="es-ES" sz="4300">
                <a:solidFill>
                  <a:srgbClr val="FFFFFF"/>
                </a:solidFill>
              </a:rPr>
              <a:t>DESARROLLO DEL PROYECTO</a:t>
            </a:r>
            <a:endParaRPr lang="es-PA" sz="4300">
              <a:solidFill>
                <a:srgbClr val="FFFFFF"/>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Marcador de contenido 2">
            <a:extLst>
              <a:ext uri="{FF2B5EF4-FFF2-40B4-BE49-F238E27FC236}">
                <a16:creationId xmlns:a16="http://schemas.microsoft.com/office/drawing/2014/main" id="{38AF35CF-202B-AC78-96FC-2AB8C8452641}"/>
              </a:ext>
            </a:extLst>
          </p:cNvPr>
          <p:cNvSpPr>
            <a:spLocks noGrp="1"/>
          </p:cNvSpPr>
          <p:nvPr>
            <p:ph idx="1"/>
          </p:nvPr>
        </p:nvSpPr>
        <p:spPr>
          <a:xfrm>
            <a:off x="6297233" y="518400"/>
            <a:ext cx="5288927" cy="5837949"/>
          </a:xfrm>
        </p:spPr>
        <p:txBody>
          <a:bodyPr anchor="ctr">
            <a:normAutofit/>
          </a:bodyPr>
          <a:lstStyle/>
          <a:p>
            <a:pPr marL="0" marR="0">
              <a:spcAft>
                <a:spcPts val="800"/>
              </a:spcAft>
              <a:buNone/>
            </a:pPr>
            <a:r>
              <a:rPr lang="en-US" sz="1900" dirty="0" err="1">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Reporte</a:t>
            </a:r>
            <a:r>
              <a:rPr lang="en-US" sz="1900" dirty="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 </a:t>
            </a:r>
            <a:r>
              <a:rPr lang="en-US" sz="1900" dirty="0" err="1">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clasificación</a:t>
            </a:r>
            <a:r>
              <a:rPr lang="en-US" sz="1900" dirty="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 </a:t>
            </a:r>
            <a:r>
              <a:rPr lang="en-US" sz="1900" dirty="0" err="1">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en</a:t>
            </a:r>
            <a:r>
              <a:rPr lang="en-US" sz="1900" dirty="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 test: ResNet50</a:t>
            </a:r>
            <a:endParaRPr lang="es-PA" sz="1900" dirty="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endParaRPr>
          </a:p>
          <a:p>
            <a:pPr marL="0" marR="0">
              <a:spcAft>
                <a:spcPts val="800"/>
              </a:spcAft>
              <a:buNone/>
            </a:pPr>
            <a:r>
              <a:rPr lang="en-US" sz="1900" dirty="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                           precision    recall  f1-score   support</a:t>
            </a:r>
            <a:endParaRPr lang="es-PA" sz="1900" dirty="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endParaRPr>
          </a:p>
          <a:p>
            <a:pPr marL="0" marR="0">
              <a:spcAft>
                <a:spcPts val="800"/>
              </a:spcAft>
              <a:buNone/>
            </a:pPr>
            <a:r>
              <a:rPr lang="en-US" sz="1900" dirty="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  background       0.87        0.95        0.91           150</a:t>
            </a:r>
            <a:endParaRPr lang="es-PA" sz="1900" dirty="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endParaRPr>
          </a:p>
          <a:p>
            <a:pPr marL="0" marR="0">
              <a:spcAft>
                <a:spcPts val="800"/>
              </a:spcAft>
              <a:buNone/>
            </a:pPr>
            <a:r>
              <a:rPr lang="en-US" sz="1900" dirty="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     defects              0.99      0.95        0.97           482</a:t>
            </a:r>
            <a:endParaRPr lang="es-PA" sz="1900" dirty="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endParaRPr>
          </a:p>
          <a:p>
            <a:pPr marL="0" marR="0">
              <a:spcAft>
                <a:spcPts val="800"/>
              </a:spcAft>
              <a:buNone/>
            </a:pPr>
            <a:r>
              <a:rPr lang="en-US" sz="1900" dirty="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    accuracy                            0.95       632</a:t>
            </a:r>
            <a:endParaRPr lang="es-PA" sz="1900" dirty="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endParaRPr>
          </a:p>
          <a:p>
            <a:pPr marL="0" marR="0">
              <a:spcAft>
                <a:spcPts val="800"/>
              </a:spcAft>
              <a:buNone/>
            </a:pPr>
            <a:r>
              <a:rPr lang="en-US" sz="1900" dirty="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   macro avg           0.93       0.95       0.94           632</a:t>
            </a:r>
            <a:endParaRPr lang="es-PA" sz="1900" dirty="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endParaRPr>
          </a:p>
          <a:p>
            <a:pPr marL="0" marR="0">
              <a:spcAft>
                <a:spcPts val="800"/>
              </a:spcAft>
              <a:buNone/>
            </a:pPr>
            <a:r>
              <a:rPr lang="en-US" sz="1900" dirty="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weighted avg         0.96      0.95      0.95          632</a:t>
            </a:r>
            <a:endParaRPr lang="es-PA" sz="1900" dirty="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endParaRPr>
          </a:p>
          <a:p>
            <a:pPr marL="0" marR="0">
              <a:spcAft>
                <a:spcPts val="800"/>
              </a:spcAft>
              <a:buNone/>
            </a:pPr>
            <a:r>
              <a:rPr lang="es-PA" sz="1900" dirty="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Matriz de confusión:</a:t>
            </a:r>
          </a:p>
          <a:p>
            <a:pPr marL="0" marR="0">
              <a:spcAft>
                <a:spcPts val="800"/>
              </a:spcAft>
              <a:buNone/>
            </a:pPr>
            <a:r>
              <a:rPr lang="es-PA" sz="1900" dirty="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[[143   7]</a:t>
            </a:r>
          </a:p>
          <a:p>
            <a:pPr marL="0" marR="0">
              <a:spcAft>
                <a:spcPts val="800"/>
              </a:spcAft>
              <a:buNone/>
            </a:pPr>
            <a:r>
              <a:rPr lang="es-PA" sz="1900" dirty="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 [ 22 460]]</a:t>
            </a:r>
          </a:p>
          <a:p>
            <a:pPr marL="0" marR="0">
              <a:spcAft>
                <a:spcPts val="800"/>
              </a:spcAft>
              <a:buNone/>
            </a:pPr>
            <a:r>
              <a:rPr lang="es-PA" sz="1900" dirty="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Test </a:t>
            </a:r>
            <a:r>
              <a:rPr lang="es-PA" sz="1900" dirty="0" err="1">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accuracy</a:t>
            </a:r>
            <a:r>
              <a:rPr lang="es-PA" sz="1900" dirty="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 0.9541</a:t>
            </a:r>
          </a:p>
          <a:p>
            <a:endParaRPr lang="es-PA" sz="1900" dirty="0">
              <a:solidFill>
                <a:schemeClr val="tx1">
                  <a:alpha val="80000"/>
                </a:schemeClr>
              </a:solidFill>
            </a:endParaRP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305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164D624-3B67-3725-A416-367977A32FD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DESARROLLO DEL PROYECTO</a:t>
            </a:r>
          </a:p>
        </p:txBody>
      </p:sp>
      <p:pic>
        <p:nvPicPr>
          <p:cNvPr id="4" name="Marcador de contenido 3" descr="Interfaz de usuario gráfica, Gráfico, Gráfico de líneas&#10;&#10;El contenido generado por IA puede ser incorrecto.">
            <a:extLst>
              <a:ext uri="{FF2B5EF4-FFF2-40B4-BE49-F238E27FC236}">
                <a16:creationId xmlns:a16="http://schemas.microsoft.com/office/drawing/2014/main" id="{4A652743-3606-A568-9B87-CFEFE7877BF2}"/>
              </a:ext>
            </a:extLst>
          </p:cNvPr>
          <p:cNvPicPr>
            <a:picLocks noGrp="1" noChangeAspect="1"/>
          </p:cNvPicPr>
          <p:nvPr>
            <p:ph idx="1"/>
          </p:nvPr>
        </p:nvPicPr>
        <p:blipFill>
          <a:blip r:embed="rId2"/>
          <a:stretch>
            <a:fillRect/>
          </a:stretch>
        </p:blipFill>
        <p:spPr>
          <a:xfrm>
            <a:off x="643467" y="2072991"/>
            <a:ext cx="10905066" cy="3598671"/>
          </a:xfrm>
          <a:prstGeom prst="rect">
            <a:avLst/>
          </a:prstGeom>
        </p:spPr>
      </p:pic>
    </p:spTree>
    <p:extLst>
      <p:ext uri="{BB962C8B-B14F-4D97-AF65-F5344CB8AC3E}">
        <p14:creationId xmlns:p14="http://schemas.microsoft.com/office/powerpoint/2010/main" val="3689059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28101A0-BAF7-F47E-4333-8D321CA79560}"/>
              </a:ext>
            </a:extLst>
          </p:cNvPr>
          <p:cNvSpPr>
            <a:spLocks noGrp="1"/>
          </p:cNvSpPr>
          <p:nvPr>
            <p:ph type="title"/>
          </p:nvPr>
        </p:nvSpPr>
        <p:spPr>
          <a:xfrm>
            <a:off x="1245072" y="1289765"/>
            <a:ext cx="3651101" cy="4270963"/>
          </a:xfrm>
        </p:spPr>
        <p:txBody>
          <a:bodyPr anchor="ctr">
            <a:normAutofit/>
          </a:bodyPr>
          <a:lstStyle/>
          <a:p>
            <a:pPr algn="ctr"/>
            <a:r>
              <a:rPr lang="es-ES" sz="4300">
                <a:solidFill>
                  <a:srgbClr val="FFFFFF"/>
                </a:solidFill>
              </a:rPr>
              <a:t>DESARROLLO DEL PROYECTO</a:t>
            </a:r>
            <a:endParaRPr lang="es-PA" sz="4300">
              <a:solidFill>
                <a:srgbClr val="FFFFFF"/>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Marcador de contenido 2">
            <a:extLst>
              <a:ext uri="{FF2B5EF4-FFF2-40B4-BE49-F238E27FC236}">
                <a16:creationId xmlns:a16="http://schemas.microsoft.com/office/drawing/2014/main" id="{2489D6B7-2C66-DFA3-8723-129F56D3D19A}"/>
              </a:ext>
            </a:extLst>
          </p:cNvPr>
          <p:cNvSpPr>
            <a:spLocks noGrp="1"/>
          </p:cNvSpPr>
          <p:nvPr>
            <p:ph idx="1"/>
          </p:nvPr>
        </p:nvSpPr>
        <p:spPr>
          <a:xfrm>
            <a:off x="6297233" y="518400"/>
            <a:ext cx="4771607" cy="5837949"/>
          </a:xfrm>
        </p:spPr>
        <p:txBody>
          <a:bodyPr anchor="ctr">
            <a:normAutofit/>
          </a:bodyPr>
          <a:lstStyle/>
          <a:p>
            <a:pPr marL="0" marR="0">
              <a:spcAft>
                <a:spcPts val="800"/>
              </a:spcAft>
              <a:buNone/>
            </a:pPr>
            <a:r>
              <a:rPr lang="en-US" sz="190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Reporte clasificación en test: ResNet101</a:t>
            </a:r>
            <a:endParaRPr lang="es-PA" sz="190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endParaRPr>
          </a:p>
          <a:p>
            <a:pPr marL="0" marR="0">
              <a:spcAft>
                <a:spcPts val="800"/>
              </a:spcAft>
              <a:buNone/>
            </a:pPr>
            <a:r>
              <a:rPr lang="en-US" sz="190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              precision    recall  f1-score   supporT</a:t>
            </a:r>
            <a:endParaRPr lang="es-PA" sz="190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endParaRPr>
          </a:p>
          <a:p>
            <a:pPr marL="0" marR="0">
              <a:spcAft>
                <a:spcPts val="800"/>
              </a:spcAft>
              <a:buNone/>
            </a:pPr>
            <a:r>
              <a:rPr lang="en-US" sz="190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  background       0.87      0.89      0.88       150</a:t>
            </a:r>
            <a:endParaRPr lang="es-PA" sz="190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endParaRPr>
          </a:p>
          <a:p>
            <a:pPr marL="0" marR="0">
              <a:spcAft>
                <a:spcPts val="800"/>
              </a:spcAft>
              <a:buNone/>
            </a:pPr>
            <a:r>
              <a:rPr lang="en-US" sz="190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     </a:t>
            </a:r>
            <a:r>
              <a:rPr lang="es-PA" sz="190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defects       0.96      0.96      0.96       482</a:t>
            </a:r>
          </a:p>
          <a:p>
            <a:pPr marL="0" marR="0">
              <a:spcAft>
                <a:spcPts val="800"/>
              </a:spcAft>
              <a:buNone/>
            </a:pPr>
            <a:r>
              <a:rPr lang="es-PA" sz="190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    accuracy                           0.94       632</a:t>
            </a:r>
          </a:p>
          <a:p>
            <a:pPr marL="0" marR="0">
              <a:spcAft>
                <a:spcPts val="800"/>
              </a:spcAft>
              <a:buNone/>
            </a:pPr>
            <a:r>
              <a:rPr lang="es-PA" sz="190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   macro avg       0.92      0.92      0.92       632</a:t>
            </a:r>
          </a:p>
          <a:p>
            <a:pPr marL="0" marR="0">
              <a:spcAft>
                <a:spcPts val="800"/>
              </a:spcAft>
              <a:buNone/>
            </a:pPr>
            <a:r>
              <a:rPr lang="es-PA" sz="190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weighted avg       0.94      0.94      0.94       632</a:t>
            </a:r>
          </a:p>
          <a:p>
            <a:pPr marL="0" marR="0">
              <a:spcAft>
                <a:spcPts val="800"/>
              </a:spcAft>
              <a:buNone/>
            </a:pPr>
            <a:r>
              <a:rPr lang="es-PA" sz="190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Matriz de confusión:</a:t>
            </a:r>
          </a:p>
          <a:p>
            <a:pPr marL="0" marR="0">
              <a:spcAft>
                <a:spcPts val="800"/>
              </a:spcAft>
              <a:buNone/>
            </a:pPr>
            <a:r>
              <a:rPr lang="es-PA" sz="190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[[133  17]</a:t>
            </a:r>
          </a:p>
          <a:p>
            <a:pPr marL="0" marR="0">
              <a:spcAft>
                <a:spcPts val="800"/>
              </a:spcAft>
              <a:buNone/>
            </a:pPr>
            <a:r>
              <a:rPr lang="es-PA" sz="190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 [ 20 462]]</a:t>
            </a:r>
          </a:p>
          <a:p>
            <a:pPr marL="0" marR="0">
              <a:spcAft>
                <a:spcPts val="800"/>
              </a:spcAft>
              <a:buNone/>
            </a:pPr>
            <a:r>
              <a:rPr lang="es-PA" sz="190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Test accuracy: 0.9415</a:t>
            </a:r>
          </a:p>
          <a:p>
            <a:endParaRPr lang="es-PA" sz="1900">
              <a:solidFill>
                <a:schemeClr val="tx1">
                  <a:alpha val="80000"/>
                </a:schemeClr>
              </a:solidFill>
            </a:endParaRP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0294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D8E9A2B-1DC8-AAB2-7DAF-F4F1534A69F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DESARROLLO DEL PROYECTO</a:t>
            </a:r>
          </a:p>
        </p:txBody>
      </p:sp>
      <p:pic>
        <p:nvPicPr>
          <p:cNvPr id="4" name="Marcador de contenido 3" descr="Interfaz de usuario gráfica, Gráfico, Gráfico de líneas&#10;&#10;El contenido generado por IA puede ser incorrecto.">
            <a:extLst>
              <a:ext uri="{FF2B5EF4-FFF2-40B4-BE49-F238E27FC236}">
                <a16:creationId xmlns:a16="http://schemas.microsoft.com/office/drawing/2014/main" id="{AD7256FD-A195-066D-DB89-076E94F2A311}"/>
              </a:ext>
            </a:extLst>
          </p:cNvPr>
          <p:cNvPicPr>
            <a:picLocks noGrp="1" noChangeAspect="1"/>
          </p:cNvPicPr>
          <p:nvPr>
            <p:ph idx="1"/>
          </p:nvPr>
        </p:nvPicPr>
        <p:blipFill>
          <a:blip r:embed="rId2"/>
          <a:stretch>
            <a:fillRect/>
          </a:stretch>
        </p:blipFill>
        <p:spPr>
          <a:xfrm>
            <a:off x="643467" y="2072991"/>
            <a:ext cx="10905066" cy="3598671"/>
          </a:xfrm>
          <a:prstGeom prst="rect">
            <a:avLst/>
          </a:prstGeom>
        </p:spPr>
      </p:pic>
    </p:spTree>
    <p:extLst>
      <p:ext uri="{BB962C8B-B14F-4D97-AF65-F5344CB8AC3E}">
        <p14:creationId xmlns:p14="http://schemas.microsoft.com/office/powerpoint/2010/main" val="1918630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5F2DEEA-955C-8E2F-A849-58F8215274DF}"/>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DESARROLLO DEL PROYECTO</a:t>
            </a:r>
          </a:p>
        </p:txBody>
      </p:sp>
      <p:pic>
        <p:nvPicPr>
          <p:cNvPr id="4" name="Marcador de contenido 3" descr="Gráfico, Gráfico de líneas&#10;&#10;El contenido generado por IA puede ser incorrecto.">
            <a:extLst>
              <a:ext uri="{FF2B5EF4-FFF2-40B4-BE49-F238E27FC236}">
                <a16:creationId xmlns:a16="http://schemas.microsoft.com/office/drawing/2014/main" id="{2FB62CB4-13F0-9E07-29EF-5F1A4590838B}"/>
              </a:ext>
            </a:extLst>
          </p:cNvPr>
          <p:cNvPicPr>
            <a:picLocks noGrp="1" noChangeAspect="1"/>
          </p:cNvPicPr>
          <p:nvPr>
            <p:ph idx="1"/>
          </p:nvPr>
        </p:nvPicPr>
        <p:blipFill>
          <a:blip r:embed="rId2"/>
          <a:stretch>
            <a:fillRect/>
          </a:stretch>
        </p:blipFill>
        <p:spPr>
          <a:xfrm>
            <a:off x="1787962" y="1675227"/>
            <a:ext cx="9324611" cy="4755553"/>
          </a:xfrm>
          <a:prstGeom prst="rect">
            <a:avLst/>
          </a:prstGeom>
        </p:spPr>
      </p:pic>
    </p:spTree>
    <p:extLst>
      <p:ext uri="{BB962C8B-B14F-4D97-AF65-F5344CB8AC3E}">
        <p14:creationId xmlns:p14="http://schemas.microsoft.com/office/powerpoint/2010/main" val="2691916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22A55BB-7CD0-60A8-A204-FE51FEFDAF0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DESARROLLO DEL PROYECTO</a:t>
            </a:r>
          </a:p>
        </p:txBody>
      </p:sp>
      <p:graphicFrame>
        <p:nvGraphicFramePr>
          <p:cNvPr id="4" name="Marcador de contenido 3">
            <a:extLst>
              <a:ext uri="{FF2B5EF4-FFF2-40B4-BE49-F238E27FC236}">
                <a16:creationId xmlns:a16="http://schemas.microsoft.com/office/drawing/2014/main" id="{E9B309E9-7C19-EFB5-350C-FC63EF3CD428}"/>
              </a:ext>
            </a:extLst>
          </p:cNvPr>
          <p:cNvGraphicFramePr>
            <a:graphicFrameLocks noGrp="1"/>
          </p:cNvGraphicFramePr>
          <p:nvPr>
            <p:ph idx="1"/>
            <p:extLst>
              <p:ext uri="{D42A27DB-BD31-4B8C-83A1-F6EECF244321}">
                <p14:modId xmlns:p14="http://schemas.microsoft.com/office/powerpoint/2010/main" val="2653710418"/>
              </p:ext>
            </p:extLst>
          </p:nvPr>
        </p:nvGraphicFramePr>
        <p:xfrm>
          <a:off x="1162928" y="1675227"/>
          <a:ext cx="9866144" cy="4394205"/>
        </p:xfrm>
        <a:graphic>
          <a:graphicData uri="http://schemas.openxmlformats.org/drawingml/2006/table">
            <a:tbl>
              <a:tblPr firstRow="1" firstCol="1" bandRow="1">
                <a:solidFill>
                  <a:schemeClr val="bg1">
                    <a:lumMod val="95000"/>
                  </a:schemeClr>
                </a:solidFill>
                <a:tableStyleId>{5C22544A-7EE6-4342-B048-85BDC9FD1C3A}</a:tableStyleId>
              </a:tblPr>
              <a:tblGrid>
                <a:gridCol w="3628409">
                  <a:extLst>
                    <a:ext uri="{9D8B030D-6E8A-4147-A177-3AD203B41FA5}">
                      <a16:colId xmlns:a16="http://schemas.microsoft.com/office/drawing/2014/main" val="2398038718"/>
                    </a:ext>
                  </a:extLst>
                </a:gridCol>
                <a:gridCol w="1604862">
                  <a:extLst>
                    <a:ext uri="{9D8B030D-6E8A-4147-A177-3AD203B41FA5}">
                      <a16:colId xmlns:a16="http://schemas.microsoft.com/office/drawing/2014/main" val="1415520109"/>
                    </a:ext>
                  </a:extLst>
                </a:gridCol>
                <a:gridCol w="2206056">
                  <a:extLst>
                    <a:ext uri="{9D8B030D-6E8A-4147-A177-3AD203B41FA5}">
                      <a16:colId xmlns:a16="http://schemas.microsoft.com/office/drawing/2014/main" val="2955195481"/>
                    </a:ext>
                  </a:extLst>
                </a:gridCol>
                <a:gridCol w="2426817">
                  <a:extLst>
                    <a:ext uri="{9D8B030D-6E8A-4147-A177-3AD203B41FA5}">
                      <a16:colId xmlns:a16="http://schemas.microsoft.com/office/drawing/2014/main" val="2801533422"/>
                    </a:ext>
                  </a:extLst>
                </a:gridCol>
              </a:tblGrid>
              <a:tr h="558445">
                <a:tc>
                  <a:txBody>
                    <a:bodyPr/>
                    <a:lstStyle/>
                    <a:p>
                      <a:pPr marL="0" marR="0">
                        <a:lnSpc>
                          <a:spcPct val="107000"/>
                        </a:lnSpc>
                        <a:spcAft>
                          <a:spcPts val="800"/>
                        </a:spcAft>
                        <a:buNone/>
                      </a:pPr>
                      <a:r>
                        <a:rPr lang="es-PA" sz="2000" b="1" cap="none" spc="0">
                          <a:solidFill>
                            <a:schemeClr val="tx1"/>
                          </a:solidFill>
                          <a:effectLst/>
                        </a:rPr>
                        <a:t>Métrica</a:t>
                      </a:r>
                      <a:endParaRPr lang="es-PA" sz="2000" b="1"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80901" marR="12039" marT="23115" marB="173360"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pPr marL="0" marR="0">
                        <a:lnSpc>
                          <a:spcPct val="107000"/>
                        </a:lnSpc>
                        <a:spcAft>
                          <a:spcPts val="800"/>
                        </a:spcAft>
                        <a:buNone/>
                      </a:pPr>
                      <a:r>
                        <a:rPr lang="es-PA" sz="2000" b="1" cap="none" spc="0">
                          <a:solidFill>
                            <a:schemeClr val="tx1"/>
                          </a:solidFill>
                          <a:effectLst/>
                        </a:rPr>
                        <a:t>ResNet18</a:t>
                      </a:r>
                      <a:endParaRPr lang="es-PA" sz="2000" b="1"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80901" marR="12039" marT="23115" marB="173360"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pPr marL="0" marR="0">
                        <a:lnSpc>
                          <a:spcPct val="107000"/>
                        </a:lnSpc>
                        <a:spcAft>
                          <a:spcPts val="800"/>
                        </a:spcAft>
                        <a:buNone/>
                      </a:pPr>
                      <a:r>
                        <a:rPr lang="es-PA" sz="2000" b="1" cap="none" spc="0">
                          <a:solidFill>
                            <a:schemeClr val="tx1"/>
                          </a:solidFill>
                          <a:effectLst/>
                        </a:rPr>
                        <a:t>ResNet50</a:t>
                      </a:r>
                      <a:endParaRPr lang="es-PA" sz="2000" b="1"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80901" marR="12039" marT="23115" marB="173360"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pPr marL="0" marR="0">
                        <a:lnSpc>
                          <a:spcPct val="107000"/>
                        </a:lnSpc>
                        <a:spcAft>
                          <a:spcPts val="800"/>
                        </a:spcAft>
                        <a:buNone/>
                      </a:pPr>
                      <a:r>
                        <a:rPr lang="es-PA" sz="2000" b="1" cap="none" spc="0">
                          <a:solidFill>
                            <a:schemeClr val="tx1"/>
                          </a:solidFill>
                          <a:effectLst/>
                        </a:rPr>
                        <a:t>ResNet101</a:t>
                      </a:r>
                      <a:endParaRPr lang="es-PA" sz="2000" b="1"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80901" marR="12039" marT="23115" marB="173360" anchor="b">
                    <a:lnL w="12700" cmpd="sng">
                      <a:noFill/>
                    </a:lnL>
                    <a:lnR w="12700" cmpd="sng">
                      <a:noFill/>
                    </a:lnR>
                    <a:lnT w="9525" cap="flat" cmpd="sng" algn="ctr">
                      <a:noFill/>
                      <a:prstDash val="solid"/>
                    </a:lnT>
                    <a:lnB w="38100" cmpd="sng">
                      <a:noFill/>
                    </a:lnB>
                    <a:solidFill>
                      <a:schemeClr val="bg1">
                        <a:lumMod val="95000"/>
                      </a:schemeClr>
                    </a:solidFill>
                  </a:tcPr>
                </a:tc>
                <a:extLst>
                  <a:ext uri="{0D108BD9-81ED-4DB2-BD59-A6C34878D82A}">
                    <a16:rowId xmlns:a16="http://schemas.microsoft.com/office/drawing/2014/main" val="3770652709"/>
                  </a:ext>
                </a:extLst>
              </a:tr>
              <a:tr h="479470">
                <a:tc>
                  <a:txBody>
                    <a:bodyPr/>
                    <a:lstStyle/>
                    <a:p>
                      <a:pPr marL="0" marR="0">
                        <a:lnSpc>
                          <a:spcPct val="107000"/>
                        </a:lnSpc>
                        <a:spcAft>
                          <a:spcPts val="800"/>
                        </a:spcAft>
                        <a:buNone/>
                      </a:pPr>
                      <a:r>
                        <a:rPr lang="es-PA" sz="1500" b="1" cap="none" spc="0">
                          <a:solidFill>
                            <a:schemeClr val="tx1"/>
                          </a:solidFill>
                          <a:effectLst/>
                        </a:rPr>
                        <a:t>Accuracy (Test)</a:t>
                      </a:r>
                      <a:endParaRPr lang="es-PA" sz="1500" b="1"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80901" marR="12039" marT="23115" marB="173360" anchor="ctr">
                    <a:lnL w="12700" cap="flat" cmpd="sng" algn="ctr">
                      <a:solidFill>
                        <a:schemeClr val="accent1"/>
                      </a:solid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marL="0" marR="0">
                        <a:lnSpc>
                          <a:spcPct val="107000"/>
                        </a:lnSpc>
                        <a:spcAft>
                          <a:spcPts val="800"/>
                        </a:spcAft>
                        <a:buNone/>
                      </a:pPr>
                      <a:r>
                        <a:rPr lang="es-PA" sz="1500" cap="none" spc="0">
                          <a:solidFill>
                            <a:schemeClr val="tx1"/>
                          </a:solidFill>
                          <a:effectLst/>
                        </a:rPr>
                        <a:t>95.89%</a:t>
                      </a:r>
                      <a:endParaRPr lang="es-PA" sz="15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80901" marR="12039" marT="23115" marB="173360" anchor="ctr">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marL="0" marR="0">
                        <a:lnSpc>
                          <a:spcPct val="107000"/>
                        </a:lnSpc>
                        <a:spcAft>
                          <a:spcPts val="800"/>
                        </a:spcAft>
                        <a:buNone/>
                      </a:pPr>
                      <a:r>
                        <a:rPr lang="es-PA" sz="1500" cap="none" spc="0">
                          <a:solidFill>
                            <a:schemeClr val="tx1"/>
                          </a:solidFill>
                          <a:effectLst/>
                        </a:rPr>
                        <a:t>95.41%</a:t>
                      </a:r>
                      <a:endParaRPr lang="es-PA" sz="15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80901" marR="12039" marT="23115" marB="173360" anchor="ctr">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marL="0" marR="0">
                        <a:lnSpc>
                          <a:spcPct val="107000"/>
                        </a:lnSpc>
                        <a:spcAft>
                          <a:spcPts val="800"/>
                        </a:spcAft>
                        <a:buNone/>
                      </a:pPr>
                      <a:r>
                        <a:rPr lang="es-PA" sz="1500" cap="none" spc="0">
                          <a:solidFill>
                            <a:schemeClr val="tx1"/>
                          </a:solidFill>
                          <a:effectLst/>
                        </a:rPr>
                        <a:t>94.15%</a:t>
                      </a:r>
                      <a:endParaRPr lang="es-PA" sz="15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80901" marR="12039" marT="23115" marB="173360" anchor="ctr">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extLst>
                  <a:ext uri="{0D108BD9-81ED-4DB2-BD59-A6C34878D82A}">
                    <a16:rowId xmlns:a16="http://schemas.microsoft.com/office/drawing/2014/main" val="2611881063"/>
                  </a:ext>
                </a:extLst>
              </a:tr>
              <a:tr h="479470">
                <a:tc>
                  <a:txBody>
                    <a:bodyPr/>
                    <a:lstStyle/>
                    <a:p>
                      <a:pPr marL="0" marR="0">
                        <a:lnSpc>
                          <a:spcPct val="107000"/>
                        </a:lnSpc>
                        <a:spcAft>
                          <a:spcPts val="800"/>
                        </a:spcAft>
                        <a:buNone/>
                      </a:pPr>
                      <a:r>
                        <a:rPr lang="es-PA" sz="1500" b="1" cap="none" spc="0">
                          <a:solidFill>
                            <a:schemeClr val="tx1"/>
                          </a:solidFill>
                          <a:effectLst/>
                        </a:rPr>
                        <a:t>Precision (background)</a:t>
                      </a:r>
                      <a:endParaRPr lang="es-PA" sz="1500" b="1"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80901" marR="12039" marT="23115" marB="173360" anchor="ctr">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0" marR="0">
                        <a:lnSpc>
                          <a:spcPct val="107000"/>
                        </a:lnSpc>
                        <a:spcAft>
                          <a:spcPts val="800"/>
                        </a:spcAft>
                        <a:buNone/>
                      </a:pPr>
                      <a:r>
                        <a:rPr lang="es-PA" sz="1500" cap="none" spc="0">
                          <a:solidFill>
                            <a:schemeClr val="tx1"/>
                          </a:solidFill>
                          <a:effectLst/>
                        </a:rPr>
                        <a:t>0.90</a:t>
                      </a:r>
                      <a:endParaRPr lang="es-PA" sz="15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80901" marR="12039" marT="23115" marB="173360"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0" marR="0">
                        <a:lnSpc>
                          <a:spcPct val="107000"/>
                        </a:lnSpc>
                        <a:spcAft>
                          <a:spcPts val="800"/>
                        </a:spcAft>
                        <a:buNone/>
                      </a:pPr>
                      <a:r>
                        <a:rPr lang="es-PA" sz="1500" cap="none" spc="0">
                          <a:solidFill>
                            <a:schemeClr val="tx1"/>
                          </a:solidFill>
                          <a:effectLst/>
                        </a:rPr>
                        <a:t>0.87</a:t>
                      </a:r>
                      <a:endParaRPr lang="es-PA" sz="15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80901" marR="12039" marT="23115" marB="173360"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0" marR="0">
                        <a:lnSpc>
                          <a:spcPct val="107000"/>
                        </a:lnSpc>
                        <a:spcAft>
                          <a:spcPts val="800"/>
                        </a:spcAft>
                        <a:buNone/>
                      </a:pPr>
                      <a:r>
                        <a:rPr lang="es-PA" sz="1500" cap="none" spc="0">
                          <a:solidFill>
                            <a:schemeClr val="tx1"/>
                          </a:solidFill>
                          <a:effectLst/>
                        </a:rPr>
                        <a:t>0.87</a:t>
                      </a:r>
                      <a:endParaRPr lang="es-PA" sz="15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80901" marR="12039" marT="23115" marB="173360"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1977610089"/>
                  </a:ext>
                </a:extLst>
              </a:tr>
              <a:tr h="479470">
                <a:tc>
                  <a:txBody>
                    <a:bodyPr/>
                    <a:lstStyle/>
                    <a:p>
                      <a:pPr marL="0" marR="0">
                        <a:lnSpc>
                          <a:spcPct val="107000"/>
                        </a:lnSpc>
                        <a:spcAft>
                          <a:spcPts val="800"/>
                        </a:spcAft>
                        <a:buNone/>
                      </a:pPr>
                      <a:r>
                        <a:rPr lang="es-PA" sz="1500" b="1" cap="none" spc="0">
                          <a:solidFill>
                            <a:schemeClr val="tx1"/>
                          </a:solidFill>
                          <a:effectLst/>
                        </a:rPr>
                        <a:t>Recall (background)</a:t>
                      </a:r>
                      <a:endParaRPr lang="es-PA" sz="1500" b="1"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80901" marR="12039" marT="23115" marB="173360" anchor="ctr">
                    <a:lnL w="12700" cap="flat" cmpd="sng" algn="ctr">
                      <a:solidFill>
                        <a:schemeClr val="accent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marL="0" marR="0">
                        <a:lnSpc>
                          <a:spcPct val="107000"/>
                        </a:lnSpc>
                        <a:spcAft>
                          <a:spcPts val="800"/>
                        </a:spcAft>
                        <a:buNone/>
                      </a:pPr>
                      <a:r>
                        <a:rPr lang="es-PA" sz="1500" cap="none" spc="0">
                          <a:solidFill>
                            <a:schemeClr val="tx1"/>
                          </a:solidFill>
                          <a:effectLst/>
                        </a:rPr>
                        <a:t>0.93</a:t>
                      </a:r>
                      <a:endParaRPr lang="es-PA" sz="15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80901" marR="12039" marT="23115" marB="173360"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marL="0" marR="0">
                        <a:lnSpc>
                          <a:spcPct val="107000"/>
                        </a:lnSpc>
                        <a:spcAft>
                          <a:spcPts val="800"/>
                        </a:spcAft>
                        <a:buNone/>
                      </a:pPr>
                      <a:r>
                        <a:rPr lang="es-PA" sz="1500" cap="none" spc="0">
                          <a:solidFill>
                            <a:schemeClr val="tx1"/>
                          </a:solidFill>
                          <a:effectLst/>
                        </a:rPr>
                        <a:t>0.95</a:t>
                      </a:r>
                      <a:endParaRPr lang="es-PA" sz="15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80901" marR="12039" marT="23115" marB="173360"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marL="0" marR="0">
                        <a:lnSpc>
                          <a:spcPct val="107000"/>
                        </a:lnSpc>
                        <a:spcAft>
                          <a:spcPts val="800"/>
                        </a:spcAft>
                        <a:buNone/>
                      </a:pPr>
                      <a:r>
                        <a:rPr lang="es-PA" sz="1500" cap="none" spc="0">
                          <a:solidFill>
                            <a:schemeClr val="tx1"/>
                          </a:solidFill>
                          <a:effectLst/>
                        </a:rPr>
                        <a:t>0.89</a:t>
                      </a:r>
                      <a:endParaRPr lang="es-PA" sz="15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80901" marR="12039" marT="23115" marB="173360"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1047262373"/>
                  </a:ext>
                </a:extLst>
              </a:tr>
              <a:tr h="479470">
                <a:tc>
                  <a:txBody>
                    <a:bodyPr/>
                    <a:lstStyle/>
                    <a:p>
                      <a:pPr marL="0" marR="0">
                        <a:lnSpc>
                          <a:spcPct val="107000"/>
                        </a:lnSpc>
                        <a:spcAft>
                          <a:spcPts val="800"/>
                        </a:spcAft>
                        <a:buNone/>
                      </a:pPr>
                      <a:r>
                        <a:rPr lang="es-PA" sz="1500" b="1" cap="none" spc="0">
                          <a:solidFill>
                            <a:schemeClr val="tx1"/>
                          </a:solidFill>
                          <a:effectLst/>
                        </a:rPr>
                        <a:t>Precision (defects)</a:t>
                      </a:r>
                      <a:endParaRPr lang="es-PA" sz="1500" b="1"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80901" marR="12039" marT="23115" marB="173360" anchor="ctr">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0" marR="0">
                        <a:lnSpc>
                          <a:spcPct val="107000"/>
                        </a:lnSpc>
                        <a:spcAft>
                          <a:spcPts val="800"/>
                        </a:spcAft>
                        <a:buNone/>
                      </a:pPr>
                      <a:r>
                        <a:rPr lang="es-PA" sz="1500" cap="none" spc="0">
                          <a:solidFill>
                            <a:schemeClr val="tx1"/>
                          </a:solidFill>
                          <a:effectLst/>
                        </a:rPr>
                        <a:t>0.98</a:t>
                      </a:r>
                      <a:endParaRPr lang="es-PA" sz="15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80901" marR="12039" marT="23115" marB="173360"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0" marR="0">
                        <a:lnSpc>
                          <a:spcPct val="107000"/>
                        </a:lnSpc>
                        <a:spcAft>
                          <a:spcPts val="800"/>
                        </a:spcAft>
                        <a:buNone/>
                      </a:pPr>
                      <a:r>
                        <a:rPr lang="es-PA" sz="1500" cap="none" spc="0">
                          <a:solidFill>
                            <a:schemeClr val="tx1"/>
                          </a:solidFill>
                          <a:effectLst/>
                        </a:rPr>
                        <a:t>0.99</a:t>
                      </a:r>
                      <a:endParaRPr lang="es-PA" sz="15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80901" marR="12039" marT="23115" marB="173360"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0" marR="0">
                        <a:lnSpc>
                          <a:spcPct val="107000"/>
                        </a:lnSpc>
                        <a:spcAft>
                          <a:spcPts val="800"/>
                        </a:spcAft>
                        <a:buNone/>
                      </a:pPr>
                      <a:r>
                        <a:rPr lang="es-PA" sz="1500" cap="none" spc="0">
                          <a:solidFill>
                            <a:schemeClr val="tx1"/>
                          </a:solidFill>
                          <a:effectLst/>
                        </a:rPr>
                        <a:t>0.96</a:t>
                      </a:r>
                      <a:endParaRPr lang="es-PA" sz="15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80901" marR="12039" marT="23115" marB="173360"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958536866"/>
                  </a:ext>
                </a:extLst>
              </a:tr>
              <a:tr h="479470">
                <a:tc>
                  <a:txBody>
                    <a:bodyPr/>
                    <a:lstStyle/>
                    <a:p>
                      <a:pPr marL="0" marR="0">
                        <a:lnSpc>
                          <a:spcPct val="107000"/>
                        </a:lnSpc>
                        <a:spcAft>
                          <a:spcPts val="800"/>
                        </a:spcAft>
                        <a:buNone/>
                      </a:pPr>
                      <a:r>
                        <a:rPr lang="es-PA" sz="1500" b="1" cap="none" spc="0">
                          <a:solidFill>
                            <a:schemeClr val="tx1"/>
                          </a:solidFill>
                          <a:effectLst/>
                        </a:rPr>
                        <a:t>Recall (defects)</a:t>
                      </a:r>
                      <a:endParaRPr lang="es-PA" sz="1500" b="1"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80901" marR="12039" marT="23115" marB="173360" anchor="ctr">
                    <a:lnL w="12700" cap="flat" cmpd="sng" algn="ctr">
                      <a:solidFill>
                        <a:schemeClr val="accent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marL="0" marR="0">
                        <a:lnSpc>
                          <a:spcPct val="107000"/>
                        </a:lnSpc>
                        <a:spcAft>
                          <a:spcPts val="800"/>
                        </a:spcAft>
                        <a:buNone/>
                      </a:pPr>
                      <a:r>
                        <a:rPr lang="es-PA" sz="1500" cap="none" spc="0">
                          <a:solidFill>
                            <a:schemeClr val="tx1"/>
                          </a:solidFill>
                          <a:effectLst/>
                        </a:rPr>
                        <a:t>0.97</a:t>
                      </a:r>
                      <a:endParaRPr lang="es-PA" sz="15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80901" marR="12039" marT="23115" marB="173360"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marL="0" marR="0">
                        <a:lnSpc>
                          <a:spcPct val="107000"/>
                        </a:lnSpc>
                        <a:spcAft>
                          <a:spcPts val="800"/>
                        </a:spcAft>
                        <a:buNone/>
                      </a:pPr>
                      <a:r>
                        <a:rPr lang="es-PA" sz="1500" cap="none" spc="0">
                          <a:solidFill>
                            <a:schemeClr val="tx1"/>
                          </a:solidFill>
                          <a:effectLst/>
                        </a:rPr>
                        <a:t>0.95</a:t>
                      </a:r>
                      <a:endParaRPr lang="es-PA" sz="15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80901" marR="12039" marT="23115" marB="173360"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marL="0" marR="0">
                        <a:lnSpc>
                          <a:spcPct val="107000"/>
                        </a:lnSpc>
                        <a:spcAft>
                          <a:spcPts val="800"/>
                        </a:spcAft>
                        <a:buNone/>
                      </a:pPr>
                      <a:r>
                        <a:rPr lang="es-PA" sz="1500" cap="none" spc="0">
                          <a:solidFill>
                            <a:schemeClr val="tx1"/>
                          </a:solidFill>
                          <a:effectLst/>
                        </a:rPr>
                        <a:t>0.96</a:t>
                      </a:r>
                      <a:endParaRPr lang="es-PA" sz="15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80901" marR="12039" marT="23115" marB="173360"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1809042615"/>
                  </a:ext>
                </a:extLst>
              </a:tr>
              <a:tr h="479470">
                <a:tc>
                  <a:txBody>
                    <a:bodyPr/>
                    <a:lstStyle/>
                    <a:p>
                      <a:pPr marL="0" marR="0">
                        <a:lnSpc>
                          <a:spcPct val="107000"/>
                        </a:lnSpc>
                        <a:spcAft>
                          <a:spcPts val="800"/>
                        </a:spcAft>
                        <a:buNone/>
                      </a:pPr>
                      <a:r>
                        <a:rPr lang="es-PA" sz="1500" b="1" cap="none" spc="0">
                          <a:solidFill>
                            <a:schemeClr val="tx1"/>
                          </a:solidFill>
                          <a:effectLst/>
                        </a:rPr>
                        <a:t>F1-score (background)</a:t>
                      </a:r>
                      <a:endParaRPr lang="es-PA" sz="1500" b="1"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80901" marR="12039" marT="23115" marB="173360" anchor="ctr">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0" marR="0">
                        <a:lnSpc>
                          <a:spcPct val="107000"/>
                        </a:lnSpc>
                        <a:spcAft>
                          <a:spcPts val="800"/>
                        </a:spcAft>
                        <a:buNone/>
                      </a:pPr>
                      <a:r>
                        <a:rPr lang="es-PA" sz="1500" cap="none" spc="0">
                          <a:solidFill>
                            <a:schemeClr val="tx1"/>
                          </a:solidFill>
                          <a:effectLst/>
                        </a:rPr>
                        <a:t>0.92</a:t>
                      </a:r>
                      <a:endParaRPr lang="es-PA" sz="15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80901" marR="12039" marT="23115" marB="173360"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0" marR="0">
                        <a:lnSpc>
                          <a:spcPct val="107000"/>
                        </a:lnSpc>
                        <a:spcAft>
                          <a:spcPts val="800"/>
                        </a:spcAft>
                        <a:buNone/>
                      </a:pPr>
                      <a:r>
                        <a:rPr lang="es-PA" sz="1500" cap="none" spc="0">
                          <a:solidFill>
                            <a:schemeClr val="tx1"/>
                          </a:solidFill>
                          <a:effectLst/>
                        </a:rPr>
                        <a:t>0.91</a:t>
                      </a:r>
                      <a:endParaRPr lang="es-PA" sz="15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80901" marR="12039" marT="23115" marB="173360"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0" marR="0">
                        <a:lnSpc>
                          <a:spcPct val="107000"/>
                        </a:lnSpc>
                        <a:spcAft>
                          <a:spcPts val="800"/>
                        </a:spcAft>
                        <a:buNone/>
                      </a:pPr>
                      <a:r>
                        <a:rPr lang="es-PA" sz="1500" cap="none" spc="0">
                          <a:solidFill>
                            <a:schemeClr val="tx1"/>
                          </a:solidFill>
                          <a:effectLst/>
                        </a:rPr>
                        <a:t>0.88</a:t>
                      </a:r>
                      <a:endParaRPr lang="es-PA" sz="15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80901" marR="12039" marT="23115" marB="173360"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1915960607"/>
                  </a:ext>
                </a:extLst>
              </a:tr>
              <a:tr h="479470">
                <a:tc>
                  <a:txBody>
                    <a:bodyPr/>
                    <a:lstStyle/>
                    <a:p>
                      <a:pPr marL="0" marR="0">
                        <a:lnSpc>
                          <a:spcPct val="107000"/>
                        </a:lnSpc>
                        <a:spcAft>
                          <a:spcPts val="800"/>
                        </a:spcAft>
                        <a:buNone/>
                      </a:pPr>
                      <a:r>
                        <a:rPr lang="es-PA" sz="1500" b="1" cap="none" spc="0">
                          <a:solidFill>
                            <a:schemeClr val="tx1"/>
                          </a:solidFill>
                          <a:effectLst/>
                        </a:rPr>
                        <a:t>F1-score (defects)</a:t>
                      </a:r>
                      <a:endParaRPr lang="es-PA" sz="1500" b="1"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80901" marR="12039" marT="23115" marB="173360" anchor="ctr">
                    <a:lnL w="12700" cap="flat" cmpd="sng" algn="ctr">
                      <a:solidFill>
                        <a:schemeClr val="accent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marL="0" marR="0">
                        <a:lnSpc>
                          <a:spcPct val="107000"/>
                        </a:lnSpc>
                        <a:spcAft>
                          <a:spcPts val="800"/>
                        </a:spcAft>
                        <a:buNone/>
                      </a:pPr>
                      <a:r>
                        <a:rPr lang="es-PA" sz="1500" cap="none" spc="0">
                          <a:solidFill>
                            <a:schemeClr val="tx1"/>
                          </a:solidFill>
                          <a:effectLst/>
                        </a:rPr>
                        <a:t>0.97</a:t>
                      </a:r>
                      <a:endParaRPr lang="es-PA" sz="15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80901" marR="12039" marT="23115" marB="173360"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marL="0" marR="0">
                        <a:lnSpc>
                          <a:spcPct val="107000"/>
                        </a:lnSpc>
                        <a:spcAft>
                          <a:spcPts val="800"/>
                        </a:spcAft>
                        <a:buNone/>
                      </a:pPr>
                      <a:r>
                        <a:rPr lang="es-PA" sz="1500" cap="none" spc="0">
                          <a:solidFill>
                            <a:schemeClr val="tx1"/>
                          </a:solidFill>
                          <a:effectLst/>
                        </a:rPr>
                        <a:t>0.97</a:t>
                      </a:r>
                      <a:endParaRPr lang="es-PA" sz="15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80901" marR="12039" marT="23115" marB="173360"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marL="0" marR="0">
                        <a:lnSpc>
                          <a:spcPct val="107000"/>
                        </a:lnSpc>
                        <a:spcAft>
                          <a:spcPts val="800"/>
                        </a:spcAft>
                        <a:buNone/>
                      </a:pPr>
                      <a:r>
                        <a:rPr lang="es-PA" sz="1500" cap="none" spc="0">
                          <a:solidFill>
                            <a:schemeClr val="tx1"/>
                          </a:solidFill>
                          <a:effectLst/>
                        </a:rPr>
                        <a:t>0.96</a:t>
                      </a:r>
                      <a:endParaRPr lang="es-PA" sz="15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80901" marR="12039" marT="23115" marB="173360"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4062707356"/>
                  </a:ext>
                </a:extLst>
              </a:tr>
              <a:tr h="479470">
                <a:tc>
                  <a:txBody>
                    <a:bodyPr/>
                    <a:lstStyle/>
                    <a:p>
                      <a:pPr marL="0" marR="0">
                        <a:lnSpc>
                          <a:spcPct val="107000"/>
                        </a:lnSpc>
                        <a:spcAft>
                          <a:spcPts val="800"/>
                        </a:spcAft>
                        <a:buNone/>
                      </a:pPr>
                      <a:r>
                        <a:rPr lang="es-PA" sz="1500" b="1" cap="none" spc="0">
                          <a:solidFill>
                            <a:schemeClr val="tx1"/>
                          </a:solidFill>
                          <a:effectLst/>
                        </a:rPr>
                        <a:t>Tiempo por época (seg)</a:t>
                      </a:r>
                      <a:endParaRPr lang="es-PA" sz="1500" b="1"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80901" marR="12039" marT="23115" marB="173360" anchor="ctr">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0" marR="0">
                        <a:lnSpc>
                          <a:spcPct val="107000"/>
                        </a:lnSpc>
                        <a:spcAft>
                          <a:spcPts val="800"/>
                        </a:spcAft>
                        <a:buNone/>
                      </a:pPr>
                      <a:r>
                        <a:rPr lang="es-PA" sz="1500" cap="none" spc="0">
                          <a:solidFill>
                            <a:schemeClr val="tx1"/>
                          </a:solidFill>
                          <a:effectLst/>
                        </a:rPr>
                        <a:t>~290</a:t>
                      </a:r>
                      <a:endParaRPr lang="es-PA" sz="15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80901" marR="12039" marT="23115" marB="173360"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0" marR="0">
                        <a:lnSpc>
                          <a:spcPct val="107000"/>
                        </a:lnSpc>
                        <a:spcAft>
                          <a:spcPts val="800"/>
                        </a:spcAft>
                        <a:buNone/>
                      </a:pPr>
                      <a:r>
                        <a:rPr lang="es-PA" sz="1500" cap="none" spc="0">
                          <a:solidFill>
                            <a:schemeClr val="tx1"/>
                          </a:solidFill>
                          <a:effectLst/>
                        </a:rPr>
                        <a:t>~700-1100</a:t>
                      </a:r>
                      <a:endParaRPr lang="es-PA" sz="15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80901" marR="12039" marT="23115" marB="173360"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0" marR="0">
                        <a:lnSpc>
                          <a:spcPct val="107000"/>
                        </a:lnSpc>
                        <a:spcAft>
                          <a:spcPts val="800"/>
                        </a:spcAft>
                        <a:buNone/>
                      </a:pPr>
                      <a:r>
                        <a:rPr lang="es-PA" sz="1500" cap="none" spc="0">
                          <a:solidFill>
                            <a:schemeClr val="tx1"/>
                          </a:solidFill>
                          <a:effectLst/>
                        </a:rPr>
                        <a:t>~1080</a:t>
                      </a:r>
                      <a:endParaRPr lang="es-PA" sz="15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80901" marR="12039" marT="23115" marB="173360"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1650407392"/>
                  </a:ext>
                </a:extLst>
              </a:tr>
            </a:tbl>
          </a:graphicData>
        </a:graphic>
      </p:graphicFrame>
    </p:spTree>
    <p:extLst>
      <p:ext uri="{BB962C8B-B14F-4D97-AF65-F5344CB8AC3E}">
        <p14:creationId xmlns:p14="http://schemas.microsoft.com/office/powerpoint/2010/main" val="3076114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566C5EB-B17C-4051-BED4-A646B9B3DC40}"/>
              </a:ext>
            </a:extLst>
          </p:cNvPr>
          <p:cNvPicPr>
            <a:picLocks noChangeAspect="1"/>
          </p:cNvPicPr>
          <p:nvPr/>
        </p:nvPicPr>
        <p:blipFill>
          <a:blip r:embed="rId2">
            <a:duotone>
              <a:schemeClr val="bg2">
                <a:shade val="45000"/>
                <a:satMod val="135000"/>
              </a:schemeClr>
              <a:prstClr val="white"/>
            </a:duotone>
          </a:blip>
          <a:srcRect t="6250"/>
          <a:stretch>
            <a:fillRect/>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F85FA9E-DD96-5E79-F9FE-9EC7EBB73CAF}"/>
              </a:ext>
            </a:extLst>
          </p:cNvPr>
          <p:cNvSpPr>
            <a:spLocks noGrp="1"/>
          </p:cNvSpPr>
          <p:nvPr>
            <p:ph type="title"/>
          </p:nvPr>
        </p:nvSpPr>
        <p:spPr>
          <a:xfrm>
            <a:off x="838200" y="365125"/>
            <a:ext cx="10515600" cy="1325563"/>
          </a:xfrm>
        </p:spPr>
        <p:txBody>
          <a:bodyPr>
            <a:normAutofit/>
          </a:bodyPr>
          <a:lstStyle/>
          <a:p>
            <a:r>
              <a:rPr lang="es-ES" dirty="0"/>
              <a:t>DESCRIPCION DEL PROYECTO</a:t>
            </a:r>
            <a:endParaRPr lang="es-PA" dirty="0"/>
          </a:p>
        </p:txBody>
      </p:sp>
      <p:graphicFrame>
        <p:nvGraphicFramePr>
          <p:cNvPr id="5" name="Marcador de contenido 2">
            <a:extLst>
              <a:ext uri="{FF2B5EF4-FFF2-40B4-BE49-F238E27FC236}">
                <a16:creationId xmlns:a16="http://schemas.microsoft.com/office/drawing/2014/main" id="{3922A670-81DD-2FC4-AEAF-E358CF05B621}"/>
              </a:ext>
            </a:extLst>
          </p:cNvPr>
          <p:cNvGraphicFramePr>
            <a:graphicFrameLocks noGrp="1"/>
          </p:cNvGraphicFramePr>
          <p:nvPr>
            <p:ph idx="1"/>
            <p:extLst>
              <p:ext uri="{D42A27DB-BD31-4B8C-83A1-F6EECF244321}">
                <p14:modId xmlns:p14="http://schemas.microsoft.com/office/powerpoint/2010/main" val="163290121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32012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84E146C-63C1-15E0-9D22-37501D60F326}"/>
              </a:ext>
            </a:extLst>
          </p:cNvPr>
          <p:cNvSpPr>
            <a:spLocks noGrp="1"/>
          </p:cNvSpPr>
          <p:nvPr>
            <p:ph type="title"/>
          </p:nvPr>
        </p:nvSpPr>
        <p:spPr>
          <a:xfrm>
            <a:off x="1245072" y="1289765"/>
            <a:ext cx="3651101" cy="4270963"/>
          </a:xfrm>
        </p:spPr>
        <p:txBody>
          <a:bodyPr anchor="ctr">
            <a:normAutofit/>
          </a:bodyPr>
          <a:lstStyle/>
          <a:p>
            <a:pPr algn="ctr"/>
            <a:r>
              <a:rPr lang="es-ES" sz="4300">
                <a:solidFill>
                  <a:srgbClr val="FFFFFF"/>
                </a:solidFill>
              </a:rPr>
              <a:t>DESARROLLO DEL PROYECTO</a:t>
            </a:r>
            <a:endParaRPr lang="es-PA" sz="4300">
              <a:solidFill>
                <a:srgbClr val="FFFFFF"/>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Marcador de contenido 2">
            <a:extLst>
              <a:ext uri="{FF2B5EF4-FFF2-40B4-BE49-F238E27FC236}">
                <a16:creationId xmlns:a16="http://schemas.microsoft.com/office/drawing/2014/main" id="{4593428B-07C1-EDD2-B264-2EACD1D305B2}"/>
              </a:ext>
            </a:extLst>
          </p:cNvPr>
          <p:cNvSpPr>
            <a:spLocks noGrp="1"/>
          </p:cNvSpPr>
          <p:nvPr>
            <p:ph idx="1"/>
          </p:nvPr>
        </p:nvSpPr>
        <p:spPr>
          <a:xfrm>
            <a:off x="6297233" y="518400"/>
            <a:ext cx="4771607" cy="5837949"/>
          </a:xfrm>
        </p:spPr>
        <p:txBody>
          <a:bodyPr anchor="ctr">
            <a:normAutofit/>
          </a:bodyPr>
          <a:lstStyle/>
          <a:p>
            <a:pPr marL="0" marR="0">
              <a:spcAft>
                <a:spcPts val="800"/>
              </a:spcAft>
              <a:buNone/>
            </a:pPr>
            <a:r>
              <a:rPr lang="en-US" sz="170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Reporte clasificación en test: ResNet18 mejorado</a:t>
            </a:r>
            <a:endParaRPr lang="es-PA" sz="170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endParaRPr>
          </a:p>
          <a:p>
            <a:pPr marL="0" marR="0">
              <a:spcAft>
                <a:spcPts val="800"/>
              </a:spcAft>
              <a:buNone/>
            </a:pPr>
            <a:r>
              <a:rPr lang="en-US" sz="170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              precision    recall  f1-score   support</a:t>
            </a:r>
            <a:endParaRPr lang="es-PA" sz="170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endParaRPr>
          </a:p>
          <a:p>
            <a:pPr marL="0" marR="0">
              <a:spcAft>
                <a:spcPts val="800"/>
              </a:spcAft>
              <a:buNone/>
            </a:pPr>
            <a:r>
              <a:rPr lang="en-US" sz="170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  background       0.93      0.92      0.93       150</a:t>
            </a:r>
            <a:endParaRPr lang="es-PA" sz="170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endParaRPr>
          </a:p>
          <a:p>
            <a:pPr marL="0" marR="0">
              <a:spcAft>
                <a:spcPts val="800"/>
              </a:spcAft>
              <a:buNone/>
            </a:pPr>
            <a:r>
              <a:rPr lang="en-US" sz="170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     defects       0.98      0.98      0.98       482</a:t>
            </a:r>
            <a:endParaRPr lang="es-PA" sz="170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endParaRPr>
          </a:p>
          <a:p>
            <a:pPr marL="0" marR="0">
              <a:spcAft>
                <a:spcPts val="800"/>
              </a:spcAft>
              <a:buNone/>
            </a:pPr>
            <a:r>
              <a:rPr lang="en-US" sz="170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    accuracy                           0.97       632</a:t>
            </a:r>
            <a:endParaRPr lang="es-PA" sz="170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endParaRPr>
          </a:p>
          <a:p>
            <a:pPr marL="0" marR="0">
              <a:spcAft>
                <a:spcPts val="800"/>
              </a:spcAft>
              <a:buNone/>
            </a:pPr>
            <a:r>
              <a:rPr lang="en-US" sz="170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   macro avg       0.95      0.95      0.95       632</a:t>
            </a:r>
            <a:endParaRPr lang="es-PA" sz="170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endParaRPr>
          </a:p>
          <a:p>
            <a:pPr marL="0" marR="0">
              <a:spcAft>
                <a:spcPts val="800"/>
              </a:spcAft>
              <a:buNone/>
            </a:pPr>
            <a:r>
              <a:rPr lang="en-US" sz="170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weighted avg       0.97      0.97      0.97       632</a:t>
            </a:r>
            <a:endParaRPr lang="es-PA" sz="170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endParaRPr>
          </a:p>
          <a:p>
            <a:pPr marL="0" marR="0">
              <a:spcAft>
                <a:spcPts val="800"/>
              </a:spcAft>
              <a:buNone/>
            </a:pPr>
            <a:r>
              <a:rPr lang="es-PA" sz="170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Matriz de confusión:</a:t>
            </a:r>
          </a:p>
          <a:p>
            <a:pPr marL="0" marR="0">
              <a:spcAft>
                <a:spcPts val="800"/>
              </a:spcAft>
              <a:buNone/>
            </a:pPr>
            <a:r>
              <a:rPr lang="es-PA" sz="170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[[138  12]</a:t>
            </a:r>
          </a:p>
          <a:p>
            <a:pPr marL="0" marR="0">
              <a:spcAft>
                <a:spcPts val="800"/>
              </a:spcAft>
              <a:buNone/>
            </a:pPr>
            <a:r>
              <a:rPr lang="es-PA" sz="170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 [ 10 472]]</a:t>
            </a:r>
          </a:p>
          <a:p>
            <a:pPr marL="0" marR="0">
              <a:spcAft>
                <a:spcPts val="800"/>
              </a:spcAft>
              <a:buNone/>
            </a:pPr>
            <a:r>
              <a:rPr lang="es-PA" sz="170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Test accuracy: 0.9652</a:t>
            </a:r>
          </a:p>
          <a:p>
            <a:pPr marL="0" marR="0">
              <a:spcAft>
                <a:spcPts val="800"/>
              </a:spcAft>
              <a:buNone/>
            </a:pPr>
            <a:r>
              <a:rPr lang="es-PA" sz="170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Test AUC: 0.9858</a:t>
            </a:r>
          </a:p>
          <a:p>
            <a:endParaRPr lang="es-PA" sz="1700">
              <a:solidFill>
                <a:schemeClr val="tx1">
                  <a:alpha val="80000"/>
                </a:schemeClr>
              </a:solidFill>
            </a:endParaRP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7093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5B8B333-F858-B2B3-0FF3-DE1E5283D03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DESARROLLO DEL PROYECTO</a:t>
            </a:r>
          </a:p>
        </p:txBody>
      </p:sp>
      <p:pic>
        <p:nvPicPr>
          <p:cNvPr id="4" name="Marcador de contenido 3" descr="Interfaz de usuario gráfica, Gráfico, Gráfico de líneas&#10;&#10;El contenido generado por IA puede ser incorrecto.">
            <a:extLst>
              <a:ext uri="{FF2B5EF4-FFF2-40B4-BE49-F238E27FC236}">
                <a16:creationId xmlns:a16="http://schemas.microsoft.com/office/drawing/2014/main" id="{B6282277-41C4-5A2A-0238-8C4516944E3B}"/>
              </a:ext>
            </a:extLst>
          </p:cNvPr>
          <p:cNvPicPr>
            <a:picLocks noGrp="1" noChangeAspect="1"/>
          </p:cNvPicPr>
          <p:nvPr>
            <p:ph idx="1"/>
          </p:nvPr>
        </p:nvPicPr>
        <p:blipFill>
          <a:blip r:embed="rId2"/>
          <a:stretch>
            <a:fillRect/>
          </a:stretch>
        </p:blipFill>
        <p:spPr>
          <a:xfrm>
            <a:off x="671063" y="1675227"/>
            <a:ext cx="10849873" cy="4394199"/>
          </a:xfrm>
          <a:prstGeom prst="rect">
            <a:avLst/>
          </a:prstGeom>
        </p:spPr>
      </p:pic>
    </p:spTree>
    <p:extLst>
      <p:ext uri="{BB962C8B-B14F-4D97-AF65-F5344CB8AC3E}">
        <p14:creationId xmlns:p14="http://schemas.microsoft.com/office/powerpoint/2010/main" val="2994591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38716F89-983B-DBA4-588E-4C832A719FEC}"/>
              </a:ext>
            </a:extLst>
          </p:cNvPr>
          <p:cNvSpPr>
            <a:spLocks noGrp="1"/>
          </p:cNvSpPr>
          <p:nvPr>
            <p:ph type="title"/>
          </p:nvPr>
        </p:nvSpPr>
        <p:spPr>
          <a:xfrm>
            <a:off x="1188069" y="381935"/>
            <a:ext cx="4008583" cy="5974414"/>
          </a:xfrm>
        </p:spPr>
        <p:txBody>
          <a:bodyPr anchor="ctr">
            <a:normAutofit/>
          </a:bodyPr>
          <a:lstStyle/>
          <a:p>
            <a:r>
              <a:rPr lang="es-ES" sz="5000">
                <a:solidFill>
                  <a:srgbClr val="FFFFFF"/>
                </a:solidFill>
              </a:rPr>
              <a:t>DESARROLLO DEL PROYECTO</a:t>
            </a:r>
            <a:endParaRPr lang="es-PA" sz="5000">
              <a:solidFill>
                <a:srgbClr val="FFFFFF"/>
              </a:solidFill>
            </a:endParaRPr>
          </a:p>
        </p:txBody>
      </p:sp>
      <p:grpSp>
        <p:nvGrpSpPr>
          <p:cNvPr id="21" name="Group 20">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2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2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Marcador de contenido 2">
            <a:extLst>
              <a:ext uri="{FF2B5EF4-FFF2-40B4-BE49-F238E27FC236}">
                <a16:creationId xmlns:a16="http://schemas.microsoft.com/office/drawing/2014/main" id="{84C7F8F9-E2F9-AAA3-32B7-66B883D8C33C}"/>
              </a:ext>
            </a:extLst>
          </p:cNvPr>
          <p:cNvSpPr>
            <a:spLocks noGrp="1"/>
          </p:cNvSpPr>
          <p:nvPr>
            <p:ph idx="1"/>
          </p:nvPr>
        </p:nvSpPr>
        <p:spPr>
          <a:xfrm>
            <a:off x="6297233" y="518400"/>
            <a:ext cx="4771607" cy="5837949"/>
          </a:xfrm>
        </p:spPr>
        <p:txBody>
          <a:bodyPr anchor="ctr">
            <a:normAutofit/>
          </a:bodyPr>
          <a:lstStyle/>
          <a:p>
            <a:pPr marL="0" indent="0">
              <a:buNone/>
            </a:pPr>
            <a:r>
              <a:rPr lang="es-PA" sz="1700" b="1" dirty="0">
                <a:solidFill>
                  <a:schemeClr val="tx1">
                    <a:alpha val="80000"/>
                  </a:schemeClr>
                </a:solidFill>
              </a:rPr>
              <a:t>1. Añadir </a:t>
            </a:r>
            <a:r>
              <a:rPr lang="es-PA" sz="1700" b="1" dirty="0" err="1">
                <a:solidFill>
                  <a:schemeClr val="tx1">
                    <a:alpha val="80000"/>
                  </a:schemeClr>
                </a:solidFill>
              </a:rPr>
              <a:t>Mixup</a:t>
            </a:r>
            <a:r>
              <a:rPr lang="es-PA" sz="1700" b="1" dirty="0">
                <a:solidFill>
                  <a:schemeClr val="tx1">
                    <a:alpha val="80000"/>
                  </a:schemeClr>
                </a:solidFill>
              </a:rPr>
              <a:t> en el pipeline de entrenamiento</a:t>
            </a:r>
            <a:endParaRPr lang="es-PA" sz="1700" dirty="0">
              <a:solidFill>
                <a:schemeClr val="tx1">
                  <a:alpha val="80000"/>
                </a:schemeClr>
              </a:solidFill>
            </a:endParaRPr>
          </a:p>
          <a:p>
            <a:pPr lvl="0"/>
            <a:r>
              <a:rPr lang="es-PA" sz="1700" dirty="0">
                <a:solidFill>
                  <a:schemeClr val="tx1">
                    <a:alpha val="80000"/>
                  </a:schemeClr>
                </a:solidFill>
              </a:rPr>
              <a:t>Para mejorar la generalización y evitar </a:t>
            </a:r>
            <a:r>
              <a:rPr lang="es-PA" sz="1700" dirty="0" err="1">
                <a:solidFill>
                  <a:schemeClr val="tx1">
                    <a:alpha val="80000"/>
                  </a:schemeClr>
                </a:solidFill>
              </a:rPr>
              <a:t>overfitting</a:t>
            </a:r>
            <a:r>
              <a:rPr lang="es-PA" sz="1700" dirty="0">
                <a:solidFill>
                  <a:schemeClr val="tx1">
                    <a:alpha val="80000"/>
                  </a:schemeClr>
                </a:solidFill>
              </a:rPr>
              <a:t> sin cambiar la arquitectura.</a:t>
            </a:r>
          </a:p>
          <a:p>
            <a:pPr lvl="0"/>
            <a:r>
              <a:rPr lang="es-PA" sz="1700" dirty="0">
                <a:solidFill>
                  <a:schemeClr val="tx1">
                    <a:alpha val="80000"/>
                  </a:schemeClr>
                </a:solidFill>
              </a:rPr>
              <a:t>Es simple de implementar y suele dar buen </a:t>
            </a:r>
            <a:r>
              <a:rPr lang="es-PA" sz="1700" dirty="0" err="1">
                <a:solidFill>
                  <a:schemeClr val="tx1">
                    <a:alpha val="80000"/>
                  </a:schemeClr>
                </a:solidFill>
              </a:rPr>
              <a:t>boost</a:t>
            </a:r>
            <a:r>
              <a:rPr lang="es-PA" sz="1700" dirty="0">
                <a:solidFill>
                  <a:schemeClr val="tx1">
                    <a:alpha val="80000"/>
                  </a:schemeClr>
                </a:solidFill>
              </a:rPr>
              <a:t>.</a:t>
            </a:r>
          </a:p>
          <a:p>
            <a:pPr marL="0" indent="0">
              <a:buNone/>
            </a:pPr>
            <a:r>
              <a:rPr lang="es-PA" sz="1700" b="1" dirty="0">
                <a:solidFill>
                  <a:schemeClr val="tx1">
                    <a:alpha val="80000"/>
                  </a:schemeClr>
                </a:solidFill>
              </a:rPr>
              <a:t>2. Cambiar el optimizador a </a:t>
            </a:r>
            <a:r>
              <a:rPr lang="es-PA" sz="1700" b="1" dirty="0" err="1">
                <a:solidFill>
                  <a:schemeClr val="tx1">
                    <a:alpha val="80000"/>
                  </a:schemeClr>
                </a:solidFill>
              </a:rPr>
              <a:t>AdamW</a:t>
            </a:r>
            <a:r>
              <a:rPr lang="es-PA" sz="1700" b="1" dirty="0">
                <a:solidFill>
                  <a:schemeClr val="tx1">
                    <a:alpha val="80000"/>
                  </a:schemeClr>
                </a:solidFill>
              </a:rPr>
              <a:t> con </a:t>
            </a:r>
            <a:r>
              <a:rPr lang="es-PA" sz="1700" b="1" dirty="0" err="1">
                <a:solidFill>
                  <a:schemeClr val="tx1">
                    <a:alpha val="80000"/>
                  </a:schemeClr>
                </a:solidFill>
              </a:rPr>
              <a:t>scheduler</a:t>
            </a:r>
            <a:r>
              <a:rPr lang="es-PA" sz="1700" b="1" dirty="0">
                <a:solidFill>
                  <a:schemeClr val="tx1">
                    <a:alpha val="80000"/>
                  </a:schemeClr>
                </a:solidFill>
              </a:rPr>
              <a:t> </a:t>
            </a:r>
            <a:r>
              <a:rPr lang="es-PA" sz="1700" b="1" dirty="0" err="1">
                <a:solidFill>
                  <a:schemeClr val="tx1">
                    <a:alpha val="80000"/>
                  </a:schemeClr>
                </a:solidFill>
              </a:rPr>
              <a:t>OneCycleLR</a:t>
            </a:r>
            <a:endParaRPr lang="es-PA" sz="1700" dirty="0">
              <a:solidFill>
                <a:schemeClr val="tx1">
                  <a:alpha val="80000"/>
                </a:schemeClr>
              </a:solidFill>
            </a:endParaRPr>
          </a:p>
          <a:p>
            <a:pPr lvl="0"/>
            <a:r>
              <a:rPr lang="es-PA" sz="1700" dirty="0">
                <a:solidFill>
                  <a:schemeClr val="tx1">
                    <a:alpha val="80000"/>
                  </a:schemeClr>
                </a:solidFill>
              </a:rPr>
              <a:t>Optimización más eficiente, acelerando la convergencia y mejorando el rendimiento final.</a:t>
            </a:r>
          </a:p>
          <a:p>
            <a:pPr marL="0" indent="0">
              <a:buNone/>
            </a:pPr>
            <a:r>
              <a:rPr lang="es-PA" sz="1700" b="1" dirty="0">
                <a:solidFill>
                  <a:schemeClr val="tx1">
                    <a:alpha val="80000"/>
                  </a:schemeClr>
                </a:solidFill>
              </a:rPr>
              <a:t>3. Añadir </a:t>
            </a:r>
            <a:r>
              <a:rPr lang="es-PA" sz="1700" b="1" dirty="0" err="1">
                <a:solidFill>
                  <a:schemeClr val="tx1">
                    <a:alpha val="80000"/>
                  </a:schemeClr>
                </a:solidFill>
              </a:rPr>
              <a:t>Label</a:t>
            </a:r>
            <a:r>
              <a:rPr lang="es-PA" sz="1700" b="1" dirty="0">
                <a:solidFill>
                  <a:schemeClr val="tx1">
                    <a:alpha val="80000"/>
                  </a:schemeClr>
                </a:solidFill>
              </a:rPr>
              <a:t> </a:t>
            </a:r>
            <a:r>
              <a:rPr lang="es-PA" sz="1700" b="1" dirty="0" err="1">
                <a:solidFill>
                  <a:schemeClr val="tx1">
                    <a:alpha val="80000"/>
                  </a:schemeClr>
                </a:solidFill>
              </a:rPr>
              <a:t>Smoothing</a:t>
            </a:r>
            <a:endParaRPr lang="es-PA" sz="1700" dirty="0">
              <a:solidFill>
                <a:schemeClr val="tx1">
                  <a:alpha val="80000"/>
                </a:schemeClr>
              </a:solidFill>
            </a:endParaRPr>
          </a:p>
          <a:p>
            <a:pPr lvl="0"/>
            <a:r>
              <a:rPr lang="es-PA" sz="1700" dirty="0">
                <a:solidFill>
                  <a:schemeClr val="tx1">
                    <a:alpha val="80000"/>
                  </a:schemeClr>
                </a:solidFill>
              </a:rPr>
              <a:t>Reduce la </a:t>
            </a:r>
            <a:r>
              <a:rPr lang="es-PA" sz="1700" dirty="0" err="1">
                <a:solidFill>
                  <a:schemeClr val="tx1">
                    <a:alpha val="80000"/>
                  </a:schemeClr>
                </a:solidFill>
              </a:rPr>
              <a:t>sobreconfianza</a:t>
            </a:r>
            <a:r>
              <a:rPr lang="es-PA" sz="1700" dirty="0">
                <a:solidFill>
                  <a:schemeClr val="tx1">
                    <a:alpha val="80000"/>
                  </a:schemeClr>
                </a:solidFill>
              </a:rPr>
              <a:t> del modelo y mejora calibración y generalización.</a:t>
            </a:r>
          </a:p>
          <a:p>
            <a:pPr marL="0" indent="0">
              <a:buNone/>
            </a:pPr>
            <a:r>
              <a:rPr lang="es-PA" sz="1700" b="1" dirty="0">
                <a:solidFill>
                  <a:schemeClr val="tx1">
                    <a:alpha val="80000"/>
                  </a:schemeClr>
                </a:solidFill>
              </a:rPr>
              <a:t>4. Guardar el mejor modelo (</a:t>
            </a:r>
            <a:r>
              <a:rPr lang="es-PA" sz="1700" b="1" dirty="0" err="1">
                <a:solidFill>
                  <a:schemeClr val="tx1">
                    <a:alpha val="80000"/>
                  </a:schemeClr>
                </a:solidFill>
              </a:rPr>
              <a:t>checkpoint</a:t>
            </a:r>
            <a:r>
              <a:rPr lang="es-PA" sz="1700" b="1" dirty="0">
                <a:solidFill>
                  <a:schemeClr val="tx1">
                    <a:alpha val="80000"/>
                  </a:schemeClr>
                </a:solidFill>
              </a:rPr>
              <a:t> .</a:t>
            </a:r>
            <a:r>
              <a:rPr lang="es-PA" sz="1700" b="1" dirty="0" err="1">
                <a:solidFill>
                  <a:schemeClr val="tx1">
                    <a:alpha val="80000"/>
                  </a:schemeClr>
                </a:solidFill>
              </a:rPr>
              <a:t>pth</a:t>
            </a:r>
            <a:r>
              <a:rPr lang="es-PA" sz="1700" b="1" dirty="0">
                <a:solidFill>
                  <a:schemeClr val="tx1">
                    <a:alpha val="80000"/>
                  </a:schemeClr>
                </a:solidFill>
              </a:rPr>
              <a:t>) basado en métrica de validación (ej. val </a:t>
            </a:r>
            <a:r>
              <a:rPr lang="es-PA" sz="1700" b="1" dirty="0" err="1">
                <a:solidFill>
                  <a:schemeClr val="tx1">
                    <a:alpha val="80000"/>
                  </a:schemeClr>
                </a:solidFill>
              </a:rPr>
              <a:t>loss</a:t>
            </a:r>
            <a:r>
              <a:rPr lang="es-PA" sz="1700" b="1" dirty="0">
                <a:solidFill>
                  <a:schemeClr val="tx1">
                    <a:alpha val="80000"/>
                  </a:schemeClr>
                </a:solidFill>
              </a:rPr>
              <a:t> o val AUC)</a:t>
            </a:r>
            <a:endParaRPr lang="es-PA" sz="1700" dirty="0">
              <a:solidFill>
                <a:schemeClr val="tx1">
                  <a:alpha val="80000"/>
                </a:schemeClr>
              </a:solidFill>
            </a:endParaRPr>
          </a:p>
          <a:p>
            <a:pPr lvl="0"/>
            <a:r>
              <a:rPr lang="es-PA" sz="1700" dirty="0">
                <a:solidFill>
                  <a:schemeClr val="tx1">
                    <a:alpha val="80000"/>
                  </a:schemeClr>
                </a:solidFill>
              </a:rPr>
              <a:t>Para evitar guardar un modelo con </a:t>
            </a:r>
            <a:r>
              <a:rPr lang="es-PA" sz="1700" dirty="0" err="1">
                <a:solidFill>
                  <a:schemeClr val="tx1">
                    <a:alpha val="80000"/>
                  </a:schemeClr>
                </a:solidFill>
              </a:rPr>
              <a:t>sobreentrenamiento</a:t>
            </a:r>
            <a:r>
              <a:rPr lang="es-PA" sz="1700" dirty="0">
                <a:solidFill>
                  <a:schemeClr val="tx1">
                    <a:alpha val="80000"/>
                  </a:schemeClr>
                </a:solidFill>
              </a:rPr>
              <a:t> y que puedas usar luego para inferencia o comparación.</a:t>
            </a:r>
          </a:p>
          <a:p>
            <a:endParaRPr lang="es-PA" sz="1700" dirty="0">
              <a:solidFill>
                <a:schemeClr val="tx1">
                  <a:alpha val="80000"/>
                </a:schemeClr>
              </a:solidFill>
            </a:endParaRPr>
          </a:p>
        </p:txBody>
      </p:sp>
      <p:cxnSp>
        <p:nvCxnSpPr>
          <p:cNvPr id="26" name="Straight Connector 2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5141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432DD5-4427-6F47-ADD8-496C899F7EB3}"/>
              </a:ext>
            </a:extLst>
          </p:cNvPr>
          <p:cNvSpPr>
            <a:spLocks noGrp="1"/>
          </p:cNvSpPr>
          <p:nvPr>
            <p:ph type="title"/>
          </p:nvPr>
        </p:nvSpPr>
        <p:spPr/>
        <p:txBody>
          <a:bodyPr/>
          <a:lstStyle/>
          <a:p>
            <a:r>
              <a:rPr lang="es-ES" dirty="0"/>
              <a:t>DESARROLLO DEL PROYECTO</a:t>
            </a:r>
            <a:endParaRPr lang="es-PA" dirty="0"/>
          </a:p>
        </p:txBody>
      </p:sp>
      <p:sp>
        <p:nvSpPr>
          <p:cNvPr id="3" name="Marcador de contenido 2">
            <a:extLst>
              <a:ext uri="{FF2B5EF4-FFF2-40B4-BE49-F238E27FC236}">
                <a16:creationId xmlns:a16="http://schemas.microsoft.com/office/drawing/2014/main" id="{C567C890-F198-4CD7-0DD6-A8C2B0D2EAA1}"/>
              </a:ext>
            </a:extLst>
          </p:cNvPr>
          <p:cNvSpPr>
            <a:spLocks noGrp="1"/>
          </p:cNvSpPr>
          <p:nvPr>
            <p:ph idx="1"/>
          </p:nvPr>
        </p:nvSpPr>
        <p:spPr/>
        <p:txBody>
          <a:bodyPr>
            <a:normAutofit fontScale="92500" lnSpcReduction="10000"/>
          </a:bodyPr>
          <a:lstStyle/>
          <a:p>
            <a:pPr marL="0" indent="0">
              <a:buNone/>
            </a:pPr>
            <a:r>
              <a:rPr lang="es-ES" b="1" dirty="0" err="1"/>
              <a:t>Mixup</a:t>
            </a:r>
            <a:r>
              <a:rPr lang="es-ES" b="1" dirty="0"/>
              <a:t> </a:t>
            </a:r>
            <a:r>
              <a:rPr lang="es-ES" b="1" dirty="0" err="1"/>
              <a:t>PipeLine</a:t>
            </a:r>
            <a:endParaRPr lang="es-ES" b="1" dirty="0"/>
          </a:p>
          <a:p>
            <a:r>
              <a:rPr lang="es-ES" dirty="0"/>
              <a:t>Técnica que mezcla dos imágenes y sus etiquetas (</a:t>
            </a:r>
            <a:r>
              <a:rPr lang="es-ES" dirty="0" err="1"/>
              <a:t>ej</a:t>
            </a:r>
            <a:r>
              <a:rPr lang="es-ES" dirty="0"/>
              <a:t>: 70% de una y 30% de otra).</a:t>
            </a:r>
          </a:p>
          <a:p>
            <a:r>
              <a:rPr lang="es-ES" dirty="0"/>
              <a:t>Ubicación en código: después de que el </a:t>
            </a:r>
            <a:r>
              <a:rPr lang="es-ES" dirty="0" err="1"/>
              <a:t>DataLoader</a:t>
            </a:r>
            <a:r>
              <a:rPr lang="es-ES" dirty="0"/>
              <a:t> te da el </a:t>
            </a:r>
            <a:r>
              <a:rPr lang="es-ES" dirty="0" err="1"/>
              <a:t>batch</a:t>
            </a:r>
            <a:r>
              <a:rPr lang="es-ES" dirty="0"/>
              <a:t> y antes de pasarlo por el modelo.</a:t>
            </a:r>
          </a:p>
          <a:p>
            <a:pPr marL="0" indent="0">
              <a:buNone/>
            </a:pPr>
            <a:r>
              <a:rPr lang="es-ES" dirty="0"/>
              <a:t>Cómo mejora:</a:t>
            </a:r>
          </a:p>
          <a:p>
            <a:r>
              <a:rPr lang="es-ES" dirty="0"/>
              <a:t> Hace que el modelo vea ejemplos “intermedios”, no se memoriza casos exactos brinda mejor generalización.</a:t>
            </a:r>
          </a:p>
          <a:p>
            <a:r>
              <a:rPr lang="es-ES" dirty="0"/>
              <a:t>Reduce </a:t>
            </a:r>
            <a:r>
              <a:rPr lang="es-ES" dirty="0" err="1"/>
              <a:t>overfitting</a:t>
            </a:r>
            <a:r>
              <a:rPr lang="es-ES" dirty="0"/>
              <a:t> porque los datos son menos “predecibles”.</a:t>
            </a:r>
          </a:p>
          <a:p>
            <a:r>
              <a:rPr lang="es-ES" dirty="0"/>
              <a:t> Ayuda especialmente en </a:t>
            </a:r>
            <a:r>
              <a:rPr lang="es-ES" dirty="0" err="1"/>
              <a:t>datasets</a:t>
            </a:r>
            <a:r>
              <a:rPr lang="es-ES" dirty="0"/>
              <a:t> pequeños o ruidosos.</a:t>
            </a:r>
            <a:endParaRPr lang="es-PA" dirty="0"/>
          </a:p>
        </p:txBody>
      </p:sp>
    </p:spTree>
    <p:extLst>
      <p:ext uri="{BB962C8B-B14F-4D97-AF65-F5344CB8AC3E}">
        <p14:creationId xmlns:p14="http://schemas.microsoft.com/office/powerpoint/2010/main" val="157407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FAAC46-8C5B-1CCE-E250-B9B94537D23F}"/>
              </a:ext>
            </a:extLst>
          </p:cNvPr>
          <p:cNvSpPr>
            <a:spLocks noGrp="1"/>
          </p:cNvSpPr>
          <p:nvPr>
            <p:ph type="title"/>
          </p:nvPr>
        </p:nvSpPr>
        <p:spPr/>
        <p:txBody>
          <a:bodyPr/>
          <a:lstStyle/>
          <a:p>
            <a:r>
              <a:rPr lang="es-ES" dirty="0"/>
              <a:t>DESARROLLO DEL PROYECTA</a:t>
            </a:r>
            <a:endParaRPr lang="es-PA" dirty="0"/>
          </a:p>
        </p:txBody>
      </p:sp>
      <p:sp>
        <p:nvSpPr>
          <p:cNvPr id="3" name="Marcador de contenido 2">
            <a:extLst>
              <a:ext uri="{FF2B5EF4-FFF2-40B4-BE49-F238E27FC236}">
                <a16:creationId xmlns:a16="http://schemas.microsoft.com/office/drawing/2014/main" id="{94BE4BE5-1BFF-9BE1-7B42-AC7390FFD694}"/>
              </a:ext>
            </a:extLst>
          </p:cNvPr>
          <p:cNvSpPr>
            <a:spLocks noGrp="1"/>
          </p:cNvSpPr>
          <p:nvPr>
            <p:ph idx="1"/>
          </p:nvPr>
        </p:nvSpPr>
        <p:spPr/>
        <p:txBody>
          <a:bodyPr>
            <a:normAutofit lnSpcReduction="10000"/>
          </a:bodyPr>
          <a:lstStyle/>
          <a:p>
            <a:pPr marL="0" indent="0">
              <a:buNone/>
            </a:pPr>
            <a:r>
              <a:rPr lang="es-ES" dirty="0" err="1"/>
              <a:t>Label</a:t>
            </a:r>
            <a:r>
              <a:rPr lang="es-ES" dirty="0"/>
              <a:t> </a:t>
            </a:r>
            <a:r>
              <a:rPr lang="es-ES" dirty="0" err="1"/>
              <a:t>Smoothing</a:t>
            </a:r>
            <a:endParaRPr lang="es-ES" dirty="0"/>
          </a:p>
          <a:p>
            <a:r>
              <a:rPr lang="es-ES" dirty="0"/>
              <a:t>En vez de dar una etiqueta 100% a la clase correcta (</a:t>
            </a:r>
            <a:r>
              <a:rPr lang="es-ES" dirty="0" err="1"/>
              <a:t>ej</a:t>
            </a:r>
            <a:r>
              <a:rPr lang="es-ES" dirty="0"/>
              <a:t>: [1, 0, 0]), la suaviza (</a:t>
            </a:r>
            <a:r>
              <a:rPr lang="es-ES" dirty="0" err="1"/>
              <a:t>ej</a:t>
            </a:r>
            <a:r>
              <a:rPr lang="es-ES" dirty="0"/>
              <a:t>: [0.9, 0.05, 0.05]).</a:t>
            </a:r>
          </a:p>
          <a:p>
            <a:r>
              <a:rPr lang="es-ES" dirty="0"/>
              <a:t>Ubicación en el código: Dentro de la función de pérdida (</a:t>
            </a:r>
            <a:r>
              <a:rPr lang="es-ES" dirty="0" err="1"/>
              <a:t>loss_fn</a:t>
            </a:r>
            <a:r>
              <a:rPr lang="es-ES" dirty="0"/>
              <a:t>), antes de calcular el error.</a:t>
            </a:r>
          </a:p>
          <a:p>
            <a:pPr marL="0" indent="0">
              <a:buNone/>
            </a:pPr>
            <a:r>
              <a:rPr lang="es-ES" dirty="0"/>
              <a:t>Cómo mejora:</a:t>
            </a:r>
          </a:p>
          <a:p>
            <a:r>
              <a:rPr lang="es-ES" dirty="0"/>
              <a:t>Evita que el modelo se vuelva demasiado confiado → menos sobreajuste.</a:t>
            </a:r>
          </a:p>
          <a:p>
            <a:r>
              <a:rPr lang="es-ES" dirty="0"/>
              <a:t>Las predicciones son mejor calibradas, útiles en tareas donde la probabilidad importa (</a:t>
            </a:r>
            <a:r>
              <a:rPr lang="es-ES" dirty="0" err="1"/>
              <a:t>ej</a:t>
            </a:r>
            <a:r>
              <a:rPr lang="es-ES" dirty="0"/>
              <a:t>: detección de riesgo).</a:t>
            </a:r>
            <a:endParaRPr lang="es-PA" dirty="0"/>
          </a:p>
        </p:txBody>
      </p:sp>
    </p:spTree>
    <p:extLst>
      <p:ext uri="{BB962C8B-B14F-4D97-AF65-F5344CB8AC3E}">
        <p14:creationId xmlns:p14="http://schemas.microsoft.com/office/powerpoint/2010/main" val="3276335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910C3C-1922-DF02-4091-7AAA84D0751B}"/>
              </a:ext>
            </a:extLst>
          </p:cNvPr>
          <p:cNvSpPr>
            <a:spLocks noGrp="1"/>
          </p:cNvSpPr>
          <p:nvPr>
            <p:ph type="title"/>
          </p:nvPr>
        </p:nvSpPr>
        <p:spPr/>
        <p:txBody>
          <a:bodyPr/>
          <a:lstStyle/>
          <a:p>
            <a:r>
              <a:rPr lang="es-ES" dirty="0"/>
              <a:t>DESARROLLO DEL PROYECTO</a:t>
            </a:r>
            <a:endParaRPr lang="es-PA" dirty="0"/>
          </a:p>
        </p:txBody>
      </p:sp>
      <p:sp>
        <p:nvSpPr>
          <p:cNvPr id="3" name="Marcador de contenido 2">
            <a:extLst>
              <a:ext uri="{FF2B5EF4-FFF2-40B4-BE49-F238E27FC236}">
                <a16:creationId xmlns:a16="http://schemas.microsoft.com/office/drawing/2014/main" id="{49DB52B1-ED9B-E7DB-864D-5708839A634C}"/>
              </a:ext>
            </a:extLst>
          </p:cNvPr>
          <p:cNvSpPr>
            <a:spLocks noGrp="1"/>
          </p:cNvSpPr>
          <p:nvPr>
            <p:ph idx="1"/>
          </p:nvPr>
        </p:nvSpPr>
        <p:spPr/>
        <p:txBody>
          <a:bodyPr>
            <a:normAutofit fontScale="85000" lnSpcReduction="10000"/>
          </a:bodyPr>
          <a:lstStyle/>
          <a:p>
            <a:r>
              <a:rPr lang="es-ES" dirty="0" err="1"/>
              <a:t>Backpropagation</a:t>
            </a:r>
            <a:r>
              <a:rPr lang="es-ES" dirty="0"/>
              <a:t> (ajuste de pesos): Calcula la pérdida y actualizas los pesos.</a:t>
            </a:r>
          </a:p>
          <a:p>
            <a:pPr marL="0" indent="0">
              <a:buNone/>
            </a:pPr>
            <a:r>
              <a:rPr lang="es-ES" dirty="0" err="1"/>
              <a:t>AdamW</a:t>
            </a:r>
            <a:r>
              <a:rPr lang="es-ES" dirty="0"/>
              <a:t> + </a:t>
            </a:r>
            <a:r>
              <a:rPr lang="es-ES" dirty="0" err="1"/>
              <a:t>OneCycleLR</a:t>
            </a:r>
            <a:endParaRPr lang="es-ES" dirty="0"/>
          </a:p>
          <a:p>
            <a:pPr marL="0" indent="0">
              <a:buNone/>
            </a:pPr>
            <a:r>
              <a:rPr lang="es-ES" dirty="0"/>
              <a:t>Optimiza más rápido que SGD porque adapta la tasa de aprendizaje de cada peso.</a:t>
            </a:r>
          </a:p>
          <a:p>
            <a:r>
              <a:rPr lang="es-ES" dirty="0"/>
              <a:t>Añade “</a:t>
            </a:r>
            <a:r>
              <a:rPr lang="es-ES" dirty="0" err="1"/>
              <a:t>weight</a:t>
            </a:r>
            <a:r>
              <a:rPr lang="es-ES" dirty="0"/>
              <a:t> </a:t>
            </a:r>
            <a:r>
              <a:rPr lang="es-ES" dirty="0" err="1"/>
              <a:t>decay</a:t>
            </a:r>
            <a:r>
              <a:rPr lang="es-ES" dirty="0"/>
              <a:t>” que ayuda a evitar sobreajuste.</a:t>
            </a:r>
          </a:p>
          <a:p>
            <a:r>
              <a:rPr lang="es-ES" dirty="0" err="1"/>
              <a:t>OneCycleLR</a:t>
            </a:r>
            <a:r>
              <a:rPr lang="es-ES" dirty="0"/>
              <a:t>: Cambia dinámicamente el </a:t>
            </a:r>
            <a:r>
              <a:rPr lang="es-ES" dirty="0" err="1"/>
              <a:t>learning</a:t>
            </a:r>
            <a:r>
              <a:rPr lang="es-ES" dirty="0"/>
              <a:t> </a:t>
            </a:r>
            <a:r>
              <a:rPr lang="es-ES" dirty="0" err="1"/>
              <a:t>rate</a:t>
            </a:r>
            <a:r>
              <a:rPr lang="es-ES" dirty="0"/>
              <a:t>: empieza bajo → sube → baja al final. Hace que el entrenamiento sea más estable y rápido.</a:t>
            </a:r>
          </a:p>
          <a:p>
            <a:pPr marL="0" indent="0">
              <a:buNone/>
            </a:pPr>
            <a:r>
              <a:rPr lang="es-ES" dirty="0"/>
              <a:t>Dónde en el código:</a:t>
            </a:r>
          </a:p>
          <a:p>
            <a:r>
              <a:rPr lang="es-ES" dirty="0" err="1"/>
              <a:t>AdamW</a:t>
            </a:r>
            <a:r>
              <a:rPr lang="es-ES" dirty="0"/>
              <a:t>: al definir el optimizador (</a:t>
            </a:r>
            <a:r>
              <a:rPr lang="es-ES" dirty="0" err="1"/>
              <a:t>optimizer</a:t>
            </a:r>
            <a:r>
              <a:rPr lang="es-ES" dirty="0"/>
              <a:t> = </a:t>
            </a:r>
            <a:r>
              <a:rPr lang="es-ES" dirty="0" err="1"/>
              <a:t>torch.optim.AdamW</a:t>
            </a:r>
            <a:r>
              <a:rPr lang="es-ES" dirty="0"/>
              <a:t>(...)).</a:t>
            </a:r>
          </a:p>
          <a:p>
            <a:r>
              <a:rPr lang="es-ES" dirty="0"/>
              <a:t> </a:t>
            </a:r>
            <a:r>
              <a:rPr lang="es-ES" dirty="0" err="1"/>
              <a:t>OneCycleLR</a:t>
            </a:r>
            <a:r>
              <a:rPr lang="es-ES" dirty="0"/>
              <a:t>: después, al crear el </a:t>
            </a:r>
            <a:r>
              <a:rPr lang="es-ES" dirty="0" err="1"/>
              <a:t>scheduler</a:t>
            </a:r>
            <a:r>
              <a:rPr lang="es-ES" dirty="0"/>
              <a:t> y llamarlo en cada </a:t>
            </a:r>
            <a:r>
              <a:rPr lang="es-ES" dirty="0" err="1"/>
              <a:t>batch</a:t>
            </a:r>
            <a:r>
              <a:rPr lang="es-ES" dirty="0"/>
              <a:t> (</a:t>
            </a:r>
            <a:r>
              <a:rPr lang="es-ES" dirty="0" err="1"/>
              <a:t>scheduler.step</a:t>
            </a:r>
            <a:r>
              <a:rPr lang="es-ES" dirty="0"/>
              <a:t>()).</a:t>
            </a:r>
            <a:endParaRPr lang="es-PA" dirty="0"/>
          </a:p>
        </p:txBody>
      </p:sp>
    </p:spTree>
    <p:extLst>
      <p:ext uri="{BB962C8B-B14F-4D97-AF65-F5344CB8AC3E}">
        <p14:creationId xmlns:p14="http://schemas.microsoft.com/office/powerpoint/2010/main" val="20698657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C83EA2-6938-4459-9F8E-890861371E3C}"/>
              </a:ext>
            </a:extLst>
          </p:cNvPr>
          <p:cNvSpPr>
            <a:spLocks noGrp="1"/>
          </p:cNvSpPr>
          <p:nvPr>
            <p:ph type="title"/>
          </p:nvPr>
        </p:nvSpPr>
        <p:spPr/>
        <p:txBody>
          <a:bodyPr/>
          <a:lstStyle/>
          <a:p>
            <a:r>
              <a:rPr lang="es-ES" dirty="0"/>
              <a:t>DESARROLLO DEL PROYECTO</a:t>
            </a:r>
            <a:endParaRPr lang="es-PA" dirty="0"/>
          </a:p>
        </p:txBody>
      </p:sp>
      <p:sp>
        <p:nvSpPr>
          <p:cNvPr id="3" name="Marcador de contenido 2">
            <a:extLst>
              <a:ext uri="{FF2B5EF4-FFF2-40B4-BE49-F238E27FC236}">
                <a16:creationId xmlns:a16="http://schemas.microsoft.com/office/drawing/2014/main" id="{E3C6E8C5-0498-9B9F-38BB-E37EEF899FF9}"/>
              </a:ext>
            </a:extLst>
          </p:cNvPr>
          <p:cNvSpPr>
            <a:spLocks noGrp="1"/>
          </p:cNvSpPr>
          <p:nvPr>
            <p:ph idx="1"/>
          </p:nvPr>
        </p:nvSpPr>
        <p:spPr/>
        <p:txBody>
          <a:bodyPr>
            <a:normAutofit fontScale="92500" lnSpcReduction="20000"/>
          </a:bodyPr>
          <a:lstStyle/>
          <a:p>
            <a:pPr marL="0" indent="0">
              <a:buNone/>
            </a:pPr>
            <a:r>
              <a:rPr lang="es-ES" b="1" dirty="0"/>
              <a:t>Validación</a:t>
            </a:r>
          </a:p>
          <a:p>
            <a:r>
              <a:rPr lang="es-ES" dirty="0"/>
              <a:t>Pruebas el modelo con datos que no vio en entrenamiento.</a:t>
            </a:r>
          </a:p>
          <a:p>
            <a:pPr marL="0" indent="0">
              <a:buNone/>
            </a:pPr>
            <a:r>
              <a:rPr lang="es-ES" dirty="0" err="1"/>
              <a:t>Checkpoint</a:t>
            </a:r>
            <a:r>
              <a:rPr lang="es-ES" dirty="0"/>
              <a:t> del mejor modelo</a:t>
            </a:r>
          </a:p>
          <a:p>
            <a:r>
              <a:rPr lang="es-ES" dirty="0"/>
              <a:t>Qué es: Guardar automáticamente el modelo que tenga el mejor rendimiento en validación.</a:t>
            </a:r>
          </a:p>
          <a:p>
            <a:r>
              <a:rPr lang="es-ES" dirty="0"/>
              <a:t>Ubicación en el código: Después del cálculo de métricas de validación.</a:t>
            </a:r>
          </a:p>
          <a:p>
            <a:pPr marL="0" indent="0">
              <a:buNone/>
            </a:pPr>
            <a:r>
              <a:rPr lang="es-ES" b="1" dirty="0"/>
              <a:t>Cómo mejora</a:t>
            </a:r>
            <a:r>
              <a:rPr lang="es-ES" dirty="0"/>
              <a:t>:</a:t>
            </a:r>
          </a:p>
          <a:p>
            <a:r>
              <a:rPr lang="es-ES" dirty="0"/>
              <a:t>Evita mantenerse en un solo modelo sobreentrenado.</a:t>
            </a:r>
          </a:p>
          <a:p>
            <a:r>
              <a:rPr lang="es-ES" dirty="0"/>
              <a:t>Puede dar pausa y continuar a entrenamientos largos sin perder el mejor estado.</a:t>
            </a:r>
          </a:p>
          <a:p>
            <a:endParaRPr lang="es-ES" dirty="0"/>
          </a:p>
          <a:p>
            <a:endParaRPr lang="es-PA" dirty="0"/>
          </a:p>
        </p:txBody>
      </p:sp>
    </p:spTree>
    <p:extLst>
      <p:ext uri="{BB962C8B-B14F-4D97-AF65-F5344CB8AC3E}">
        <p14:creationId xmlns:p14="http://schemas.microsoft.com/office/powerpoint/2010/main" val="42082661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3DF946-C875-60A4-A925-A6A7E97A88F7}"/>
              </a:ext>
            </a:extLst>
          </p:cNvPr>
          <p:cNvSpPr>
            <a:spLocks noGrp="1"/>
          </p:cNvSpPr>
          <p:nvPr>
            <p:ph type="title"/>
          </p:nvPr>
        </p:nvSpPr>
        <p:spPr/>
        <p:txBody>
          <a:bodyPr/>
          <a:lstStyle/>
          <a:p>
            <a:r>
              <a:rPr lang="es-ES" dirty="0"/>
              <a:t>DESARROLLO DEL PROYECTO</a:t>
            </a:r>
            <a:endParaRPr lang="es-PA" dirty="0"/>
          </a:p>
        </p:txBody>
      </p:sp>
      <p:sp>
        <p:nvSpPr>
          <p:cNvPr id="3" name="Marcador de contenido 2">
            <a:extLst>
              <a:ext uri="{FF2B5EF4-FFF2-40B4-BE49-F238E27FC236}">
                <a16:creationId xmlns:a16="http://schemas.microsoft.com/office/drawing/2014/main" id="{BB7B3836-0486-E59B-DAB1-7BD1951C3081}"/>
              </a:ext>
            </a:extLst>
          </p:cNvPr>
          <p:cNvSpPr>
            <a:spLocks noGrp="1"/>
          </p:cNvSpPr>
          <p:nvPr>
            <p:ph idx="1"/>
          </p:nvPr>
        </p:nvSpPr>
        <p:spPr/>
        <p:txBody>
          <a:bodyPr/>
          <a:lstStyle/>
          <a:p>
            <a:r>
              <a:rPr lang="es-PA" dirty="0" err="1"/>
              <a:t>Dataset</a:t>
            </a:r>
            <a:r>
              <a:rPr lang="es-PA" dirty="0"/>
              <a:t> → </a:t>
            </a:r>
            <a:r>
              <a:rPr lang="es-PA" dirty="0" err="1"/>
              <a:t>DataLoader</a:t>
            </a:r>
            <a:r>
              <a:rPr lang="es-PA" dirty="0"/>
              <a:t> </a:t>
            </a:r>
          </a:p>
          <a:p>
            <a:r>
              <a:rPr lang="es-PA" dirty="0"/>
              <a:t>   ↓ (</a:t>
            </a:r>
            <a:r>
              <a:rPr lang="es-PA" dirty="0" err="1"/>
              <a:t>Mixup</a:t>
            </a:r>
            <a:r>
              <a:rPr lang="es-PA" dirty="0"/>
              <a:t>) </a:t>
            </a:r>
          </a:p>
          <a:p>
            <a:r>
              <a:rPr lang="es-PA" dirty="0"/>
              <a:t>Modelo (</a:t>
            </a:r>
            <a:r>
              <a:rPr lang="es-PA" dirty="0" err="1"/>
              <a:t>ResNet</a:t>
            </a:r>
            <a:r>
              <a:rPr lang="es-PA" dirty="0"/>
              <a:t>)</a:t>
            </a:r>
          </a:p>
          <a:p>
            <a:r>
              <a:rPr lang="es-PA" dirty="0"/>
              <a:t>   ↓ (</a:t>
            </a:r>
            <a:r>
              <a:rPr lang="es-PA" dirty="0" err="1"/>
              <a:t>Label</a:t>
            </a:r>
            <a:r>
              <a:rPr lang="es-PA" dirty="0"/>
              <a:t> </a:t>
            </a:r>
            <a:r>
              <a:rPr lang="es-PA" dirty="0" err="1"/>
              <a:t>Smoothing</a:t>
            </a:r>
            <a:r>
              <a:rPr lang="es-PA" dirty="0"/>
              <a:t> en </a:t>
            </a:r>
            <a:r>
              <a:rPr lang="es-PA" dirty="0" err="1"/>
              <a:t>loss</a:t>
            </a:r>
            <a:r>
              <a:rPr lang="es-PA" dirty="0"/>
              <a:t>)</a:t>
            </a:r>
          </a:p>
          <a:p>
            <a:r>
              <a:rPr lang="es-PA" dirty="0"/>
              <a:t>Optimización (</a:t>
            </a:r>
            <a:r>
              <a:rPr lang="es-PA" dirty="0" err="1"/>
              <a:t>AdamW</a:t>
            </a:r>
            <a:r>
              <a:rPr lang="es-PA" dirty="0"/>
              <a:t> + </a:t>
            </a:r>
            <a:r>
              <a:rPr lang="es-PA" dirty="0" err="1"/>
              <a:t>OneCycleLR</a:t>
            </a:r>
            <a:r>
              <a:rPr lang="es-PA" dirty="0"/>
              <a:t>)</a:t>
            </a:r>
          </a:p>
          <a:p>
            <a:r>
              <a:rPr lang="es-PA" dirty="0"/>
              <a:t>   ↓</a:t>
            </a:r>
          </a:p>
          <a:p>
            <a:r>
              <a:rPr lang="es-PA" dirty="0"/>
              <a:t>Validación</a:t>
            </a:r>
          </a:p>
          <a:p>
            <a:r>
              <a:rPr lang="es-PA" dirty="0"/>
              <a:t>   ↓ (Guardar mejor modelo)</a:t>
            </a:r>
          </a:p>
        </p:txBody>
      </p:sp>
    </p:spTree>
    <p:extLst>
      <p:ext uri="{BB962C8B-B14F-4D97-AF65-F5344CB8AC3E}">
        <p14:creationId xmlns:p14="http://schemas.microsoft.com/office/powerpoint/2010/main" val="22985214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DF04A23-33F4-8A1C-C949-141A3B4E0FC6}"/>
              </a:ext>
            </a:extLst>
          </p:cNvPr>
          <p:cNvSpPr>
            <a:spLocks noGrp="1"/>
          </p:cNvSpPr>
          <p:nvPr>
            <p:ph type="title"/>
          </p:nvPr>
        </p:nvSpPr>
        <p:spPr>
          <a:xfrm>
            <a:off x="1245072" y="1289765"/>
            <a:ext cx="3651101" cy="4270963"/>
          </a:xfrm>
        </p:spPr>
        <p:txBody>
          <a:bodyPr anchor="ctr">
            <a:normAutofit/>
          </a:bodyPr>
          <a:lstStyle/>
          <a:p>
            <a:pPr algn="ctr"/>
            <a:r>
              <a:rPr lang="es-ES" sz="4300">
                <a:solidFill>
                  <a:srgbClr val="FFFFFF"/>
                </a:solidFill>
              </a:rPr>
              <a:t>DESARROLLO DEL PROYECTO</a:t>
            </a:r>
            <a:endParaRPr lang="es-PA" sz="4300">
              <a:solidFill>
                <a:srgbClr val="FFFFFF"/>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Marcador de contenido 2">
            <a:extLst>
              <a:ext uri="{FF2B5EF4-FFF2-40B4-BE49-F238E27FC236}">
                <a16:creationId xmlns:a16="http://schemas.microsoft.com/office/drawing/2014/main" id="{7D6B8A42-CDA4-07C8-FD22-FC873C76045E}"/>
              </a:ext>
            </a:extLst>
          </p:cNvPr>
          <p:cNvSpPr>
            <a:spLocks noGrp="1"/>
          </p:cNvSpPr>
          <p:nvPr>
            <p:ph idx="1"/>
          </p:nvPr>
        </p:nvSpPr>
        <p:spPr>
          <a:xfrm>
            <a:off x="6297233" y="518400"/>
            <a:ext cx="4771607" cy="5837949"/>
          </a:xfrm>
        </p:spPr>
        <p:txBody>
          <a:bodyPr anchor="ctr">
            <a:normAutofit/>
          </a:bodyPr>
          <a:lstStyle/>
          <a:p>
            <a:pPr marL="0" marR="0">
              <a:spcAft>
                <a:spcPts val="800"/>
              </a:spcAft>
              <a:buNone/>
            </a:pPr>
            <a:r>
              <a:rPr lang="en-US" sz="170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Reporte clasificación en test: ResNet18 final</a:t>
            </a:r>
            <a:endParaRPr lang="es-PA" sz="170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endParaRPr>
          </a:p>
          <a:p>
            <a:pPr marL="0" marR="0">
              <a:spcAft>
                <a:spcPts val="800"/>
              </a:spcAft>
              <a:buNone/>
            </a:pPr>
            <a:r>
              <a:rPr lang="en-US" sz="170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              precision    recall  f1-score   support</a:t>
            </a:r>
            <a:endParaRPr lang="es-PA" sz="170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endParaRPr>
          </a:p>
          <a:p>
            <a:pPr marL="0" marR="0">
              <a:spcAft>
                <a:spcPts val="800"/>
              </a:spcAft>
              <a:buNone/>
            </a:pPr>
            <a:r>
              <a:rPr lang="en-US" sz="170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  background       0.85      0.95      0.90       150</a:t>
            </a:r>
            <a:endParaRPr lang="es-PA" sz="170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endParaRPr>
          </a:p>
          <a:p>
            <a:pPr marL="0" marR="0">
              <a:spcAft>
                <a:spcPts val="800"/>
              </a:spcAft>
              <a:buNone/>
            </a:pPr>
            <a:r>
              <a:rPr lang="en-US" sz="170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     defects       0.98      0.95      0.97       482</a:t>
            </a:r>
            <a:endParaRPr lang="es-PA" sz="170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endParaRPr>
          </a:p>
          <a:p>
            <a:pPr marL="0" marR="0">
              <a:spcAft>
                <a:spcPts val="800"/>
              </a:spcAft>
              <a:buNone/>
            </a:pPr>
            <a:r>
              <a:rPr lang="en-US" sz="170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   accuracy                           0.95       632</a:t>
            </a:r>
            <a:endParaRPr lang="es-PA" sz="170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endParaRPr>
          </a:p>
          <a:p>
            <a:pPr marL="0" marR="0">
              <a:spcAft>
                <a:spcPts val="800"/>
              </a:spcAft>
              <a:buNone/>
            </a:pPr>
            <a:r>
              <a:rPr lang="en-US" sz="170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   macro avg       0.92      0.95      0.93       632</a:t>
            </a:r>
            <a:endParaRPr lang="es-PA" sz="170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endParaRPr>
          </a:p>
          <a:p>
            <a:pPr marL="0" marR="0">
              <a:spcAft>
                <a:spcPts val="800"/>
              </a:spcAft>
              <a:buNone/>
            </a:pPr>
            <a:r>
              <a:rPr lang="en-US" sz="170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weighted avg       0.95      0.95      0.95       632</a:t>
            </a:r>
            <a:endParaRPr lang="es-PA" sz="170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endParaRPr>
          </a:p>
          <a:p>
            <a:pPr marL="0" marR="0">
              <a:spcAft>
                <a:spcPts val="800"/>
              </a:spcAft>
              <a:buNone/>
            </a:pPr>
            <a:r>
              <a:rPr lang="en-US" sz="170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 </a:t>
            </a:r>
            <a:r>
              <a:rPr lang="es-PA" sz="170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Matriz de confusión:</a:t>
            </a:r>
          </a:p>
          <a:p>
            <a:pPr marL="0" marR="0">
              <a:spcAft>
                <a:spcPts val="800"/>
              </a:spcAft>
              <a:buNone/>
            </a:pPr>
            <a:r>
              <a:rPr lang="es-PA" sz="170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[[143   7]</a:t>
            </a:r>
          </a:p>
          <a:p>
            <a:pPr marL="0" marR="0">
              <a:spcAft>
                <a:spcPts val="800"/>
              </a:spcAft>
              <a:buNone/>
            </a:pPr>
            <a:r>
              <a:rPr lang="es-PA" sz="170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 [ 26 456]]</a:t>
            </a:r>
          </a:p>
          <a:p>
            <a:pPr marL="0" marR="0">
              <a:spcAft>
                <a:spcPts val="800"/>
              </a:spcAft>
              <a:buNone/>
            </a:pPr>
            <a:r>
              <a:rPr lang="es-PA" sz="170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Test accuracy: 0.9478</a:t>
            </a:r>
          </a:p>
          <a:p>
            <a:pPr marL="0" marR="0">
              <a:spcAft>
                <a:spcPts val="800"/>
              </a:spcAft>
              <a:buNone/>
            </a:pPr>
            <a:r>
              <a:rPr lang="es-PA" sz="1700">
                <a:solidFill>
                  <a:schemeClr val="tx1">
                    <a:alpha val="80000"/>
                  </a:schemeClr>
                </a:solidFill>
                <a:effectLst/>
                <a:latin typeface="Aptos" panose="020B0004020202020204" pitchFamily="34" charset="0"/>
                <a:ea typeface="Aptos" panose="020B0004020202020204" pitchFamily="34" charset="0"/>
                <a:cs typeface="Times New Roman" panose="02020603050405020304" pitchFamily="18" charset="0"/>
              </a:rPr>
              <a:t>Test AUC: 0.9926</a:t>
            </a:r>
          </a:p>
          <a:p>
            <a:endParaRPr lang="es-PA" sz="1700">
              <a:solidFill>
                <a:schemeClr val="tx1">
                  <a:alpha val="80000"/>
                </a:schemeClr>
              </a:solidFill>
            </a:endParaRP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68635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2B90197-37BC-B5E0-F8A6-9AB58C5FC8AA}"/>
              </a:ext>
            </a:extLst>
          </p:cNvPr>
          <p:cNvSpPr>
            <a:spLocks noGrp="1"/>
          </p:cNvSpPr>
          <p:nvPr>
            <p:ph type="title"/>
          </p:nvPr>
        </p:nvSpPr>
        <p:spPr>
          <a:xfrm>
            <a:off x="1245072" y="1289765"/>
            <a:ext cx="3651101" cy="4270963"/>
          </a:xfrm>
        </p:spPr>
        <p:txBody>
          <a:bodyPr anchor="ctr">
            <a:normAutofit/>
          </a:bodyPr>
          <a:lstStyle/>
          <a:p>
            <a:pPr algn="ctr"/>
            <a:r>
              <a:rPr lang="es-ES" sz="4300">
                <a:solidFill>
                  <a:srgbClr val="FFFFFF"/>
                </a:solidFill>
              </a:rPr>
              <a:t>DESARROLLO DEL PROYECTO</a:t>
            </a:r>
            <a:endParaRPr lang="es-PA" sz="4300">
              <a:solidFill>
                <a:srgbClr val="FFFFFF"/>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Marcador de contenido 2">
            <a:extLst>
              <a:ext uri="{FF2B5EF4-FFF2-40B4-BE49-F238E27FC236}">
                <a16:creationId xmlns:a16="http://schemas.microsoft.com/office/drawing/2014/main" id="{FB5C4A78-0FBC-60CA-B54F-1A58BC4E878F}"/>
              </a:ext>
            </a:extLst>
          </p:cNvPr>
          <p:cNvSpPr>
            <a:spLocks noGrp="1"/>
          </p:cNvSpPr>
          <p:nvPr>
            <p:ph idx="1"/>
          </p:nvPr>
        </p:nvSpPr>
        <p:spPr>
          <a:xfrm>
            <a:off x="6297233" y="518400"/>
            <a:ext cx="4771607" cy="5837949"/>
          </a:xfrm>
        </p:spPr>
        <p:txBody>
          <a:bodyPr anchor="ctr">
            <a:normAutofit/>
          </a:bodyPr>
          <a:lstStyle/>
          <a:p>
            <a:r>
              <a:rPr lang="es-PA" sz="1400">
                <a:solidFill>
                  <a:schemeClr val="tx1">
                    <a:alpha val="80000"/>
                  </a:schemeClr>
                </a:solidFill>
              </a:rPr>
              <a:t>Epoch 1/20 - Train loss: 0.3253, Train acc: 0.8707 - Val loss: 0.2604, Val acc: 0.9156, Val AUC: 0.9777 - Tiempo: 436.88 seg</a:t>
            </a:r>
          </a:p>
          <a:p>
            <a:r>
              <a:rPr lang="es-PA" sz="1400">
                <a:solidFill>
                  <a:schemeClr val="tx1">
                    <a:alpha val="80000"/>
                  </a:schemeClr>
                </a:solidFill>
              </a:rPr>
              <a:t>Mejor modelo guardado con AUC 0.9777</a:t>
            </a:r>
          </a:p>
          <a:p>
            <a:r>
              <a:rPr lang="es-PA" sz="1400">
                <a:solidFill>
                  <a:schemeClr val="tx1">
                    <a:alpha val="80000"/>
                  </a:schemeClr>
                </a:solidFill>
              </a:rPr>
              <a:t>Epoch 2/20 - Train loss: 0.2678, Train acc: 0.9012 - Val loss: 0.1570, Val acc: 0.9416, Val AUC: 0.9844 - Tiempo: 312.61 seg</a:t>
            </a:r>
          </a:p>
          <a:p>
            <a:r>
              <a:rPr lang="es-PA" sz="1400">
                <a:solidFill>
                  <a:schemeClr val="tx1">
                    <a:alpha val="80000"/>
                  </a:schemeClr>
                </a:solidFill>
              </a:rPr>
              <a:t>Mejor modelo guardado con AUC 0.9844</a:t>
            </a:r>
          </a:p>
          <a:p>
            <a:r>
              <a:rPr lang="es-PA" sz="1400">
                <a:solidFill>
                  <a:schemeClr val="tx1">
                    <a:alpha val="80000"/>
                  </a:schemeClr>
                </a:solidFill>
              </a:rPr>
              <a:t>Epoch 3/20 - Train loss: 0.2075, Train acc: 0.9216 - Val loss: 0.2343, Val acc: 0.9107, Val AUC: 0.9897 - Tiempo: 318.50 seg</a:t>
            </a:r>
          </a:p>
          <a:p>
            <a:r>
              <a:rPr lang="es-PA" sz="1400">
                <a:solidFill>
                  <a:schemeClr val="tx1">
                    <a:alpha val="80000"/>
                  </a:schemeClr>
                </a:solidFill>
              </a:rPr>
              <a:t>Mejor modelo guardado con AUC 0.9897</a:t>
            </a:r>
          </a:p>
          <a:p>
            <a:r>
              <a:rPr lang="es-PA" sz="1400">
                <a:solidFill>
                  <a:schemeClr val="tx1">
                    <a:alpha val="80000"/>
                  </a:schemeClr>
                </a:solidFill>
              </a:rPr>
              <a:t>Epoch 4/20 - Train loss: 0.1817, Train acc: 0.9326 - Val loss: 0.2464, Val acc: 0.9091, Val AUC: 0.9906 - Tiempo: 320.28 seg</a:t>
            </a:r>
          </a:p>
          <a:p>
            <a:r>
              <a:rPr lang="es-PA" sz="1400">
                <a:solidFill>
                  <a:schemeClr val="tx1">
                    <a:alpha val="80000"/>
                  </a:schemeClr>
                </a:solidFill>
              </a:rPr>
              <a:t>Mejor modelo guardado con AUC 0.9906</a:t>
            </a:r>
          </a:p>
          <a:p>
            <a:r>
              <a:rPr lang="es-PA" sz="1400">
                <a:solidFill>
                  <a:schemeClr val="tx1">
                    <a:alpha val="80000"/>
                  </a:schemeClr>
                </a:solidFill>
              </a:rPr>
              <a:t>Epoch 5/20 - Train loss: 0.1511, Train acc: 0.9407 - Val loss: 0.1567, Val acc: 0.9318, Val AUC: 0.9921 - Tiempo: 330.89 seg</a:t>
            </a:r>
          </a:p>
          <a:p>
            <a:r>
              <a:rPr lang="es-PA" sz="1400">
                <a:solidFill>
                  <a:schemeClr val="tx1">
                    <a:alpha val="80000"/>
                  </a:schemeClr>
                </a:solidFill>
              </a:rPr>
              <a:t>Mejor modelo guardado con AUC 0.9921</a:t>
            </a:r>
          </a:p>
          <a:p>
            <a:r>
              <a:rPr lang="es-PA" sz="1400">
                <a:solidFill>
                  <a:schemeClr val="tx1">
                    <a:alpha val="80000"/>
                  </a:schemeClr>
                </a:solidFill>
              </a:rPr>
              <a:t>Epoch 6/20 - Train loss: 0.1281, Train acc: 0.9519 - Val loss: 0.1477, Val acc: 0.9399, Val AUC: 0.9942 - Tiempo: 330.86 seg</a:t>
            </a:r>
          </a:p>
          <a:p>
            <a:endParaRPr lang="es-PA" sz="1400">
              <a:solidFill>
                <a:schemeClr val="tx1">
                  <a:alpha val="80000"/>
                </a:schemeClr>
              </a:solidFill>
            </a:endParaRP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4118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2B89DC4-7B9F-57C7-6DA9-61EA85EE9A09}"/>
              </a:ext>
            </a:extLst>
          </p:cNvPr>
          <p:cNvSpPr>
            <a:spLocks noGrp="1"/>
          </p:cNvSpPr>
          <p:nvPr>
            <p:ph type="title"/>
          </p:nvPr>
        </p:nvSpPr>
        <p:spPr>
          <a:xfrm>
            <a:off x="761803" y="350196"/>
            <a:ext cx="4646904" cy="1624520"/>
          </a:xfrm>
        </p:spPr>
        <p:txBody>
          <a:bodyPr anchor="ctr">
            <a:normAutofit/>
          </a:bodyPr>
          <a:lstStyle/>
          <a:p>
            <a:r>
              <a:rPr lang="es-ES" sz="4000"/>
              <a:t>DESCRIPCION DEL PROYECTO</a:t>
            </a:r>
            <a:endParaRPr lang="es-PA" sz="4000"/>
          </a:p>
        </p:txBody>
      </p:sp>
      <p:sp>
        <p:nvSpPr>
          <p:cNvPr id="3" name="Marcador de contenido 2">
            <a:extLst>
              <a:ext uri="{FF2B5EF4-FFF2-40B4-BE49-F238E27FC236}">
                <a16:creationId xmlns:a16="http://schemas.microsoft.com/office/drawing/2014/main" id="{FDF7BB4E-8339-80AD-0654-7EF083A6CF14}"/>
              </a:ext>
            </a:extLst>
          </p:cNvPr>
          <p:cNvSpPr>
            <a:spLocks noGrp="1"/>
          </p:cNvSpPr>
          <p:nvPr>
            <p:ph idx="1"/>
          </p:nvPr>
        </p:nvSpPr>
        <p:spPr>
          <a:xfrm>
            <a:off x="761802" y="2743200"/>
            <a:ext cx="4646905" cy="3613149"/>
          </a:xfrm>
        </p:spPr>
        <p:txBody>
          <a:bodyPr anchor="ctr">
            <a:normAutofit/>
          </a:bodyPr>
          <a:lstStyle/>
          <a:p>
            <a:pPr marL="0" indent="0">
              <a:buNone/>
            </a:pPr>
            <a:r>
              <a:rPr lang="es-ES" sz="2000" dirty="0"/>
              <a:t>Descripción del </a:t>
            </a:r>
            <a:r>
              <a:rPr lang="es-ES" sz="2000" dirty="0" err="1"/>
              <a:t>Dataset</a:t>
            </a:r>
            <a:endParaRPr lang="es-ES" sz="2000" dirty="0"/>
          </a:p>
          <a:p>
            <a:r>
              <a:rPr lang="es-ES" sz="2000" dirty="0"/>
              <a:t>El </a:t>
            </a:r>
            <a:r>
              <a:rPr lang="es-ES" sz="2000" dirty="0" err="1"/>
              <a:t>dataset</a:t>
            </a:r>
            <a:r>
              <a:rPr lang="es-ES" sz="2000" dirty="0"/>
              <a:t> utilizado en este proyecto es </a:t>
            </a:r>
            <a:r>
              <a:rPr lang="es-ES" sz="2000" b="1" dirty="0"/>
              <a:t>CODEBRIM (Concrete </a:t>
            </a:r>
            <a:r>
              <a:rPr lang="es-ES" sz="2000" b="1" dirty="0" err="1"/>
              <a:t>Defect</a:t>
            </a:r>
            <a:r>
              <a:rPr lang="es-ES" sz="2000" b="1" dirty="0"/>
              <a:t> </a:t>
            </a:r>
            <a:r>
              <a:rPr lang="es-ES" sz="2000" b="1" dirty="0" err="1"/>
              <a:t>BRidge</a:t>
            </a:r>
            <a:r>
              <a:rPr lang="es-ES" sz="2000" b="1" dirty="0"/>
              <a:t> </a:t>
            </a:r>
            <a:r>
              <a:rPr lang="es-ES" sz="2000" b="1" dirty="0" err="1"/>
              <a:t>IMage</a:t>
            </a:r>
            <a:r>
              <a:rPr lang="es-ES" sz="2000" b="1" dirty="0"/>
              <a:t> </a:t>
            </a:r>
            <a:r>
              <a:rPr lang="es-ES" sz="2000" b="1" dirty="0" err="1"/>
              <a:t>Dataset</a:t>
            </a:r>
            <a:r>
              <a:rPr lang="es-ES" sz="2000" b="1" dirty="0"/>
              <a:t>)</a:t>
            </a:r>
            <a:r>
              <a:rPr lang="es-ES" sz="2000" dirty="0"/>
              <a:t>, diseñado para tareas de clasificación de imágenes con aplicación en infraestructura civil.</a:t>
            </a:r>
          </a:p>
          <a:p>
            <a:pPr marL="0" indent="0">
              <a:buNone/>
            </a:pPr>
            <a:r>
              <a:rPr lang="es-ES" sz="2000" dirty="0"/>
              <a:t>El conjunto de datos está organizado en tres particiones predefinidas: entrenamiento, validación y prueba.</a:t>
            </a:r>
            <a:endParaRPr lang="es-PA" sz="2000" dirty="0"/>
          </a:p>
        </p:txBody>
      </p:sp>
      <p:pic>
        <p:nvPicPr>
          <p:cNvPr id="12" name="Picture 4" descr="Vista superior de cubos conectados con líneas negras">
            <a:extLst>
              <a:ext uri="{FF2B5EF4-FFF2-40B4-BE49-F238E27FC236}">
                <a16:creationId xmlns:a16="http://schemas.microsoft.com/office/drawing/2014/main" id="{EC60B6A1-6EE4-E2C7-36B0-E317F764493D}"/>
              </a:ext>
            </a:extLst>
          </p:cNvPr>
          <p:cNvPicPr>
            <a:picLocks noChangeAspect="1"/>
          </p:cNvPicPr>
          <p:nvPr/>
        </p:nvPicPr>
        <p:blipFill>
          <a:blip r:embed="rId2"/>
          <a:srcRect l="21590" r="11668"/>
          <a:stretch>
            <a:fillRect/>
          </a:stretch>
        </p:blipFill>
        <p:spPr>
          <a:xfrm>
            <a:off x="6096000" y="1"/>
            <a:ext cx="6102825" cy="6858000"/>
          </a:xfrm>
          <a:prstGeom prst="rect">
            <a:avLst/>
          </a:prstGeom>
        </p:spPr>
      </p:pic>
    </p:spTree>
    <p:extLst>
      <p:ext uri="{BB962C8B-B14F-4D97-AF65-F5344CB8AC3E}">
        <p14:creationId xmlns:p14="http://schemas.microsoft.com/office/powerpoint/2010/main" val="37028718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8AF37C5-91C4-D5F3-2EDB-1A56E2BD7FC0}"/>
              </a:ext>
            </a:extLst>
          </p:cNvPr>
          <p:cNvSpPr>
            <a:spLocks noGrp="1"/>
          </p:cNvSpPr>
          <p:nvPr>
            <p:ph type="title"/>
          </p:nvPr>
        </p:nvSpPr>
        <p:spPr>
          <a:xfrm>
            <a:off x="1245072" y="1289765"/>
            <a:ext cx="3651101" cy="4270963"/>
          </a:xfrm>
        </p:spPr>
        <p:txBody>
          <a:bodyPr anchor="ctr">
            <a:normAutofit/>
          </a:bodyPr>
          <a:lstStyle/>
          <a:p>
            <a:pPr algn="ctr"/>
            <a:r>
              <a:rPr lang="es-ES" sz="4300">
                <a:solidFill>
                  <a:srgbClr val="FFFFFF"/>
                </a:solidFill>
              </a:rPr>
              <a:t>DESARROLLO DEL PROYECTO</a:t>
            </a:r>
            <a:endParaRPr lang="es-PA" sz="4300">
              <a:solidFill>
                <a:srgbClr val="FFFFFF"/>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Marcador de contenido 2">
            <a:extLst>
              <a:ext uri="{FF2B5EF4-FFF2-40B4-BE49-F238E27FC236}">
                <a16:creationId xmlns:a16="http://schemas.microsoft.com/office/drawing/2014/main" id="{983C9FBB-0895-7C92-A377-491C509BC1EC}"/>
              </a:ext>
            </a:extLst>
          </p:cNvPr>
          <p:cNvSpPr>
            <a:spLocks noGrp="1"/>
          </p:cNvSpPr>
          <p:nvPr>
            <p:ph idx="1"/>
          </p:nvPr>
        </p:nvSpPr>
        <p:spPr>
          <a:xfrm>
            <a:off x="6297233" y="518400"/>
            <a:ext cx="4771607" cy="5837949"/>
          </a:xfrm>
        </p:spPr>
        <p:txBody>
          <a:bodyPr anchor="ctr">
            <a:normAutofit/>
          </a:bodyPr>
          <a:lstStyle/>
          <a:p>
            <a:r>
              <a:rPr lang="en-US" sz="1100">
                <a:solidFill>
                  <a:schemeClr val="tx1">
                    <a:alpha val="80000"/>
                  </a:schemeClr>
                </a:solidFill>
              </a:rPr>
              <a:t>Epoch 7/20 - Train loss: 0.1061, Train acc: 0.9610 - Val loss: 0.1452, Val acc: 0.9497, Val AUC: 0.9851 - Tiempo: 388.02 seg</a:t>
            </a:r>
            <a:endParaRPr lang="es-PA" sz="1100">
              <a:solidFill>
                <a:schemeClr val="tx1">
                  <a:alpha val="80000"/>
                </a:schemeClr>
              </a:solidFill>
            </a:endParaRPr>
          </a:p>
          <a:p>
            <a:r>
              <a:rPr lang="en-US" sz="1100">
                <a:solidFill>
                  <a:schemeClr val="tx1">
                    <a:alpha val="80000"/>
                  </a:schemeClr>
                </a:solidFill>
              </a:rPr>
              <a:t>Epoch 8/20 - Train loss: 0.0968, Train acc: 0.9647 - Val loss: 0.1078, Val acc: 0.9594, Val AUC: 0.9962 - Tiempo: 399.78 seg</a:t>
            </a:r>
            <a:endParaRPr lang="es-PA" sz="1100">
              <a:solidFill>
                <a:schemeClr val="tx1">
                  <a:alpha val="80000"/>
                </a:schemeClr>
              </a:solidFill>
            </a:endParaRPr>
          </a:p>
          <a:p>
            <a:r>
              <a:rPr lang="es-PA" sz="1100">
                <a:solidFill>
                  <a:schemeClr val="tx1">
                    <a:alpha val="80000"/>
                  </a:schemeClr>
                </a:solidFill>
              </a:rPr>
              <a:t>Mejor modelo guardado con AUC 0.9962</a:t>
            </a:r>
          </a:p>
          <a:p>
            <a:r>
              <a:rPr lang="en-US" sz="1100">
                <a:solidFill>
                  <a:schemeClr val="tx1">
                    <a:alpha val="80000"/>
                  </a:schemeClr>
                </a:solidFill>
              </a:rPr>
              <a:t>Epoch 9/20 - Train loss: 0.0684, Train acc: 0.9755 - Val loss: 0.1115, Val acc: 0.9529, Val AUC: 0.9962 - Tiempo: 315.76 seg</a:t>
            </a:r>
            <a:endParaRPr lang="es-PA" sz="1100">
              <a:solidFill>
                <a:schemeClr val="tx1">
                  <a:alpha val="80000"/>
                </a:schemeClr>
              </a:solidFill>
            </a:endParaRPr>
          </a:p>
          <a:p>
            <a:r>
              <a:rPr lang="es-PA" sz="1100">
                <a:solidFill>
                  <a:schemeClr val="tx1">
                    <a:alpha val="80000"/>
                  </a:schemeClr>
                </a:solidFill>
              </a:rPr>
              <a:t>Mejor modelo guardado con AUC 0.9962</a:t>
            </a:r>
          </a:p>
          <a:p>
            <a:r>
              <a:rPr lang="en-US" sz="1100">
                <a:solidFill>
                  <a:schemeClr val="tx1">
                    <a:alpha val="80000"/>
                  </a:schemeClr>
                </a:solidFill>
              </a:rPr>
              <a:t>Epoch 10/20 - Train loss: 0.0590, Train acc: 0.9782 - Val loss: 0.0966, Val acc: 0.9578, Val AUC: 0.9962 - Tiempo: 316.71 seg</a:t>
            </a:r>
            <a:endParaRPr lang="es-PA" sz="1100">
              <a:solidFill>
                <a:schemeClr val="tx1">
                  <a:alpha val="80000"/>
                </a:schemeClr>
              </a:solidFill>
            </a:endParaRPr>
          </a:p>
          <a:p>
            <a:r>
              <a:rPr lang="es-PA" sz="1100">
                <a:solidFill>
                  <a:schemeClr val="tx1">
                    <a:alpha val="80000"/>
                  </a:schemeClr>
                </a:solidFill>
              </a:rPr>
              <a:t>Mejor modelo guardado con AUC 0.9962</a:t>
            </a:r>
          </a:p>
          <a:p>
            <a:r>
              <a:rPr lang="en-US" sz="1100">
                <a:solidFill>
                  <a:schemeClr val="tx1">
                    <a:alpha val="80000"/>
                  </a:schemeClr>
                </a:solidFill>
              </a:rPr>
              <a:t>Epoch 11/20 - Train loss: 0.0603, Train acc: 0.9792 - Val loss: 0.1048, Val acc: 0.9545, Val AUC: 0.9962 - Tiempo: 317.59 seg</a:t>
            </a:r>
            <a:endParaRPr lang="es-PA" sz="1100">
              <a:solidFill>
                <a:schemeClr val="tx1">
                  <a:alpha val="80000"/>
                </a:schemeClr>
              </a:solidFill>
            </a:endParaRPr>
          </a:p>
          <a:p>
            <a:r>
              <a:rPr lang="es-PA" sz="1100">
                <a:solidFill>
                  <a:schemeClr val="tx1">
                    <a:alpha val="80000"/>
                  </a:schemeClr>
                </a:solidFill>
              </a:rPr>
              <a:t>Mejor modelo guardado con AUC 0.9962</a:t>
            </a:r>
          </a:p>
          <a:p>
            <a:r>
              <a:rPr lang="en-US" sz="1100">
                <a:solidFill>
                  <a:schemeClr val="tx1">
                    <a:alpha val="80000"/>
                  </a:schemeClr>
                </a:solidFill>
              </a:rPr>
              <a:t>Epoch 12/20 - Train loss: 0.0536, Train acc: 0.9807 - Val loss: 0.1088, Val acc: 0.9529, Val AUC: 0.9963 - Tiempo: 317.17 seg</a:t>
            </a:r>
            <a:endParaRPr lang="es-PA" sz="1100">
              <a:solidFill>
                <a:schemeClr val="tx1">
                  <a:alpha val="80000"/>
                </a:schemeClr>
              </a:solidFill>
            </a:endParaRPr>
          </a:p>
          <a:p>
            <a:r>
              <a:rPr lang="es-PA" sz="1100">
                <a:solidFill>
                  <a:schemeClr val="tx1">
                    <a:alpha val="80000"/>
                  </a:schemeClr>
                </a:solidFill>
              </a:rPr>
              <a:t>Mejor modelo guardado con AUC 0.9963</a:t>
            </a:r>
          </a:p>
          <a:p>
            <a:r>
              <a:rPr lang="en-US" sz="1100">
                <a:solidFill>
                  <a:schemeClr val="tx1">
                    <a:alpha val="80000"/>
                  </a:schemeClr>
                </a:solidFill>
              </a:rPr>
              <a:t>Epoch 13/20 - Train loss: 0.0587, Train acc: 0.9764 - Val loss: 0.0830, Val acc: 0.9643, Val AUC: 0.9977 - Tiempo: 318.13 seg</a:t>
            </a:r>
            <a:endParaRPr lang="es-PA" sz="1100">
              <a:solidFill>
                <a:schemeClr val="tx1">
                  <a:alpha val="80000"/>
                </a:schemeClr>
              </a:solidFill>
            </a:endParaRPr>
          </a:p>
          <a:p>
            <a:r>
              <a:rPr lang="es-PA" sz="1100">
                <a:solidFill>
                  <a:schemeClr val="tx1">
                    <a:alpha val="80000"/>
                  </a:schemeClr>
                </a:solidFill>
              </a:rPr>
              <a:t>Mejor modelo guardado con AUC 0.9977</a:t>
            </a:r>
          </a:p>
          <a:p>
            <a:endParaRPr lang="es-PA" sz="1100">
              <a:solidFill>
                <a:schemeClr val="tx1">
                  <a:alpha val="80000"/>
                </a:schemeClr>
              </a:solidFill>
            </a:endParaRP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2266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5E3C521-1E7E-9B79-6305-54E59E387EC3}"/>
              </a:ext>
            </a:extLst>
          </p:cNvPr>
          <p:cNvSpPr>
            <a:spLocks noGrp="1"/>
          </p:cNvSpPr>
          <p:nvPr>
            <p:ph type="title"/>
          </p:nvPr>
        </p:nvSpPr>
        <p:spPr>
          <a:xfrm>
            <a:off x="1245072" y="1289765"/>
            <a:ext cx="3651101" cy="4270963"/>
          </a:xfrm>
        </p:spPr>
        <p:txBody>
          <a:bodyPr anchor="ctr">
            <a:normAutofit/>
          </a:bodyPr>
          <a:lstStyle/>
          <a:p>
            <a:pPr algn="ctr"/>
            <a:r>
              <a:rPr lang="es-ES" sz="4300">
                <a:solidFill>
                  <a:srgbClr val="FFFFFF"/>
                </a:solidFill>
              </a:rPr>
              <a:t>DESARROLLO DEL PROYECTO</a:t>
            </a:r>
            <a:endParaRPr lang="es-PA" sz="4300">
              <a:solidFill>
                <a:srgbClr val="FFFFFF"/>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Marcador de contenido 2">
            <a:extLst>
              <a:ext uri="{FF2B5EF4-FFF2-40B4-BE49-F238E27FC236}">
                <a16:creationId xmlns:a16="http://schemas.microsoft.com/office/drawing/2014/main" id="{A0967D4E-F051-C846-9572-B6102940A0CA}"/>
              </a:ext>
            </a:extLst>
          </p:cNvPr>
          <p:cNvSpPr>
            <a:spLocks noGrp="1"/>
          </p:cNvSpPr>
          <p:nvPr>
            <p:ph idx="1"/>
          </p:nvPr>
        </p:nvSpPr>
        <p:spPr>
          <a:xfrm>
            <a:off x="6297233" y="518400"/>
            <a:ext cx="4771607" cy="5837949"/>
          </a:xfrm>
        </p:spPr>
        <p:txBody>
          <a:bodyPr anchor="ctr">
            <a:normAutofit/>
          </a:bodyPr>
          <a:lstStyle/>
          <a:p>
            <a:r>
              <a:rPr lang="en-US" sz="1900">
                <a:solidFill>
                  <a:schemeClr val="tx1">
                    <a:alpha val="80000"/>
                  </a:schemeClr>
                </a:solidFill>
              </a:rPr>
              <a:t>Epoch 14/20 - Train loss: 0.0762, Train acc: 0.9719 - Val loss: 0.1219, Val acc: 0.9513, Val AUC: 0.9931 - Tiempo: 316.43 seg</a:t>
            </a:r>
            <a:endParaRPr lang="es-PA" sz="1900">
              <a:solidFill>
                <a:schemeClr val="tx1">
                  <a:alpha val="80000"/>
                </a:schemeClr>
              </a:solidFill>
            </a:endParaRPr>
          </a:p>
          <a:p>
            <a:r>
              <a:rPr lang="en-US" sz="1900">
                <a:solidFill>
                  <a:schemeClr val="tx1">
                    <a:alpha val="80000"/>
                  </a:schemeClr>
                </a:solidFill>
              </a:rPr>
              <a:t>Epoch 15/20 - Train loss: 0.0966, Train acc: 0.9650 - Val loss: 0.1118, Val acc: 0.9545, Val AUC: 0.9945 - Tiempo: 316.39 seg</a:t>
            </a:r>
            <a:endParaRPr lang="es-PA" sz="1900">
              <a:solidFill>
                <a:schemeClr val="tx1">
                  <a:alpha val="80000"/>
                </a:schemeClr>
              </a:solidFill>
            </a:endParaRPr>
          </a:p>
          <a:p>
            <a:r>
              <a:rPr lang="en-US" sz="1900">
                <a:solidFill>
                  <a:schemeClr val="tx1">
                    <a:alpha val="80000"/>
                  </a:schemeClr>
                </a:solidFill>
              </a:rPr>
              <a:t>Epoch 16/20 - Train loss: 0.1063, Train acc: 0.9624 - Val loss: 0.1055, Val acc: 0.9562, Val AUC: 0.9938 - Tiempo: 316.86 seg</a:t>
            </a:r>
            <a:endParaRPr lang="es-PA" sz="1900">
              <a:solidFill>
                <a:schemeClr val="tx1">
                  <a:alpha val="80000"/>
                </a:schemeClr>
              </a:solidFill>
            </a:endParaRPr>
          </a:p>
          <a:p>
            <a:r>
              <a:rPr lang="en-US" sz="1900">
                <a:solidFill>
                  <a:schemeClr val="tx1">
                    <a:alpha val="80000"/>
                  </a:schemeClr>
                </a:solidFill>
              </a:rPr>
              <a:t>Epoch 17/20 - Train loss: 0.1318, Train acc: 0.9534 - Val loss: 0.4708, Val acc: 0.8588, Val AUC: 0.9573 - Tiempo: 316.48 seg</a:t>
            </a:r>
            <a:endParaRPr lang="es-PA" sz="1900">
              <a:solidFill>
                <a:schemeClr val="tx1">
                  <a:alpha val="80000"/>
                </a:schemeClr>
              </a:solidFill>
            </a:endParaRPr>
          </a:p>
          <a:p>
            <a:r>
              <a:rPr lang="en-US" sz="1900">
                <a:solidFill>
                  <a:schemeClr val="tx1">
                    <a:alpha val="80000"/>
                  </a:schemeClr>
                </a:solidFill>
              </a:rPr>
              <a:t>Epoch 18/20 - Train loss: 0.1777, Train acc: 0.9310 - Val loss: 0.1361, Val acc: 0.9448, Val AUC: 0.9911 - Tiempo: 317.43 seg</a:t>
            </a:r>
            <a:endParaRPr lang="es-PA" sz="1900">
              <a:solidFill>
                <a:schemeClr val="tx1">
                  <a:alpha val="80000"/>
                </a:schemeClr>
              </a:solidFill>
            </a:endParaRPr>
          </a:p>
          <a:p>
            <a:endParaRPr lang="es-PA" sz="1900">
              <a:solidFill>
                <a:schemeClr val="tx1">
                  <a:alpha val="80000"/>
                </a:schemeClr>
              </a:solidFill>
            </a:endParaRP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74487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CEE95D1-7AAC-170B-CCA1-54EF31BB14C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DESARROLLO DEL PROYECTO</a:t>
            </a:r>
          </a:p>
        </p:txBody>
      </p:sp>
      <p:pic>
        <p:nvPicPr>
          <p:cNvPr id="4" name="Marcador de contenido 3" descr="Gráfico, Gráfico de dispersión&#10;&#10;El contenido generado por IA puede ser incorrecto.">
            <a:extLst>
              <a:ext uri="{FF2B5EF4-FFF2-40B4-BE49-F238E27FC236}">
                <a16:creationId xmlns:a16="http://schemas.microsoft.com/office/drawing/2014/main" id="{411C27F5-0131-2F21-4626-E2634EB00347}"/>
              </a:ext>
            </a:extLst>
          </p:cNvPr>
          <p:cNvPicPr>
            <a:picLocks noGrp="1" noChangeAspect="1"/>
          </p:cNvPicPr>
          <p:nvPr>
            <p:ph idx="1"/>
          </p:nvPr>
        </p:nvPicPr>
        <p:blipFill>
          <a:blip r:embed="rId2"/>
          <a:stretch>
            <a:fillRect/>
          </a:stretch>
        </p:blipFill>
        <p:spPr>
          <a:xfrm>
            <a:off x="2324156" y="1675227"/>
            <a:ext cx="7543688" cy="4394199"/>
          </a:xfrm>
          <a:prstGeom prst="rect">
            <a:avLst/>
          </a:prstGeom>
        </p:spPr>
      </p:pic>
    </p:spTree>
    <p:extLst>
      <p:ext uri="{BB962C8B-B14F-4D97-AF65-F5344CB8AC3E}">
        <p14:creationId xmlns:p14="http://schemas.microsoft.com/office/powerpoint/2010/main" val="5839429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0">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C36DE5F9-757B-283F-07C9-D843C8AA85A3}"/>
              </a:ext>
            </a:extLst>
          </p:cNvPr>
          <p:cNvSpPr>
            <a:spLocks noGrp="1"/>
          </p:cNvSpPr>
          <p:nvPr>
            <p:ph type="title"/>
          </p:nvPr>
        </p:nvSpPr>
        <p:spPr>
          <a:xfrm>
            <a:off x="838200" y="673770"/>
            <a:ext cx="3220329" cy="2027227"/>
          </a:xfrm>
        </p:spPr>
        <p:txBody>
          <a:bodyPr anchor="t">
            <a:normAutofit/>
          </a:bodyPr>
          <a:lstStyle/>
          <a:p>
            <a:r>
              <a:rPr lang="es-ES" sz="3800">
                <a:solidFill>
                  <a:srgbClr val="FFFFFF"/>
                </a:solidFill>
              </a:rPr>
              <a:t>DESARROLLO DEL PROYECTO</a:t>
            </a:r>
            <a:endParaRPr lang="es-PA" sz="3800">
              <a:solidFill>
                <a:srgbClr val="FFFFFF"/>
              </a:solidFill>
            </a:endParaRPr>
          </a:p>
        </p:txBody>
      </p:sp>
      <p:graphicFrame>
        <p:nvGraphicFramePr>
          <p:cNvPr id="5" name="Marcador de contenido 2">
            <a:extLst>
              <a:ext uri="{FF2B5EF4-FFF2-40B4-BE49-F238E27FC236}">
                <a16:creationId xmlns:a16="http://schemas.microsoft.com/office/drawing/2014/main" id="{4ECC09A4-72A4-E9E0-ADF1-578C39CFEDFF}"/>
              </a:ext>
            </a:extLst>
          </p:cNvPr>
          <p:cNvGraphicFramePr>
            <a:graphicFrameLocks noGrp="1"/>
          </p:cNvGraphicFramePr>
          <p:nvPr>
            <p:ph idx="1"/>
            <p:extLst>
              <p:ext uri="{D42A27DB-BD31-4B8C-83A1-F6EECF244321}">
                <p14:modId xmlns:p14="http://schemas.microsoft.com/office/powerpoint/2010/main" val="1669607159"/>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05261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ítulo 1">
            <a:extLst>
              <a:ext uri="{FF2B5EF4-FFF2-40B4-BE49-F238E27FC236}">
                <a16:creationId xmlns:a16="http://schemas.microsoft.com/office/drawing/2014/main" id="{961A7C97-830A-292B-EA17-D16BDDD90DC3}"/>
              </a:ext>
            </a:extLst>
          </p:cNvPr>
          <p:cNvSpPr>
            <a:spLocks noGrp="1"/>
          </p:cNvSpPr>
          <p:nvPr>
            <p:ph type="title"/>
          </p:nvPr>
        </p:nvSpPr>
        <p:spPr>
          <a:xfrm>
            <a:off x="479394" y="1070800"/>
            <a:ext cx="3939688" cy="5583126"/>
          </a:xfrm>
        </p:spPr>
        <p:txBody>
          <a:bodyPr>
            <a:normAutofit/>
          </a:bodyPr>
          <a:lstStyle/>
          <a:p>
            <a:pPr algn="r"/>
            <a:r>
              <a:rPr lang="es-ES" sz="3800"/>
              <a:t>CONCLUSIONES</a:t>
            </a:r>
            <a:endParaRPr lang="es-PA" sz="3800"/>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Marcador de contenido 2">
            <a:extLst>
              <a:ext uri="{FF2B5EF4-FFF2-40B4-BE49-F238E27FC236}">
                <a16:creationId xmlns:a16="http://schemas.microsoft.com/office/drawing/2014/main" id="{FB953E64-E57A-F090-1786-83E2CF945CA0}"/>
              </a:ext>
            </a:extLst>
          </p:cNvPr>
          <p:cNvGraphicFramePr>
            <a:graphicFrameLocks noGrp="1"/>
          </p:cNvGraphicFramePr>
          <p:nvPr>
            <p:ph idx="1"/>
            <p:extLst>
              <p:ext uri="{D42A27DB-BD31-4B8C-83A1-F6EECF244321}">
                <p14:modId xmlns:p14="http://schemas.microsoft.com/office/powerpoint/2010/main" val="2421897176"/>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818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4C74A6D-CD8B-8EE4-7C7A-2F5B36FBA9D2}"/>
              </a:ext>
            </a:extLst>
          </p:cNvPr>
          <p:cNvSpPr>
            <a:spLocks noGrp="1"/>
          </p:cNvSpPr>
          <p:nvPr>
            <p:ph type="title"/>
          </p:nvPr>
        </p:nvSpPr>
        <p:spPr>
          <a:xfrm>
            <a:off x="761803" y="350196"/>
            <a:ext cx="4646904" cy="1624520"/>
          </a:xfrm>
        </p:spPr>
        <p:txBody>
          <a:bodyPr anchor="ctr">
            <a:normAutofit/>
          </a:bodyPr>
          <a:lstStyle/>
          <a:p>
            <a:r>
              <a:rPr lang="es-ES" sz="4000"/>
              <a:t>DESCRIPCION DEL PROYECTO</a:t>
            </a:r>
            <a:endParaRPr lang="es-PA" sz="4000"/>
          </a:p>
        </p:txBody>
      </p:sp>
      <p:sp>
        <p:nvSpPr>
          <p:cNvPr id="3" name="Marcador de contenido 2">
            <a:extLst>
              <a:ext uri="{FF2B5EF4-FFF2-40B4-BE49-F238E27FC236}">
                <a16:creationId xmlns:a16="http://schemas.microsoft.com/office/drawing/2014/main" id="{03DE8AB0-CE5B-CCA3-3BB5-7FB9431912F5}"/>
              </a:ext>
            </a:extLst>
          </p:cNvPr>
          <p:cNvSpPr>
            <a:spLocks noGrp="1"/>
          </p:cNvSpPr>
          <p:nvPr>
            <p:ph idx="1"/>
          </p:nvPr>
        </p:nvSpPr>
        <p:spPr>
          <a:xfrm>
            <a:off x="761802" y="2743200"/>
            <a:ext cx="4646905" cy="3613149"/>
          </a:xfrm>
        </p:spPr>
        <p:txBody>
          <a:bodyPr anchor="ctr">
            <a:normAutofit/>
          </a:bodyPr>
          <a:lstStyle/>
          <a:p>
            <a:r>
              <a:rPr lang="es-ES" sz="1700"/>
              <a:t>Uno de los principales retos al trabajar con el dataset CODEBRIM es la </a:t>
            </a:r>
            <a:r>
              <a:rPr lang="es-ES" sz="1700" b="1"/>
              <a:t>gran variabilidad en los tamaños de las imágenes</a:t>
            </a:r>
            <a:r>
              <a:rPr lang="es-ES" sz="1700"/>
              <a:t>. La mayoría de las arquitecturas de modelos preentrenados en visión por computadora (por ejemplo, ResNet, EfficientNet, DenseNet) requieren que las imágenes de entrada tengan un tamaño fijo de </a:t>
            </a:r>
            <a:r>
              <a:rPr lang="es-ES" sz="1700" b="1"/>
              <a:t>224×224×3</a:t>
            </a:r>
            <a:r>
              <a:rPr lang="es-ES" sz="1700"/>
              <a:t>, es decir:</a:t>
            </a:r>
          </a:p>
          <a:p>
            <a:r>
              <a:rPr lang="es-ES" sz="1700" b="1"/>
              <a:t>224 píxeles de ancho</a:t>
            </a:r>
            <a:endParaRPr lang="es-ES" sz="1700"/>
          </a:p>
          <a:p>
            <a:r>
              <a:rPr lang="es-ES" sz="1700" b="1"/>
              <a:t>224 píxeles de alto</a:t>
            </a:r>
            <a:endParaRPr lang="es-ES" sz="1700"/>
          </a:p>
          <a:p>
            <a:r>
              <a:rPr lang="es-ES" sz="1700" b="1"/>
              <a:t>3 canales de color (RGB)</a:t>
            </a:r>
            <a:endParaRPr lang="es-ES" sz="1700"/>
          </a:p>
          <a:p>
            <a:endParaRPr lang="es-PA" sz="1700"/>
          </a:p>
        </p:txBody>
      </p:sp>
      <p:pic>
        <p:nvPicPr>
          <p:cNvPr id="5" name="Picture 4">
            <a:extLst>
              <a:ext uri="{FF2B5EF4-FFF2-40B4-BE49-F238E27FC236}">
                <a16:creationId xmlns:a16="http://schemas.microsoft.com/office/drawing/2014/main" id="{991F90A9-6B59-2EB7-0E8C-43058FEFB3DF}"/>
              </a:ext>
            </a:extLst>
          </p:cNvPr>
          <p:cNvPicPr>
            <a:picLocks noChangeAspect="1"/>
          </p:cNvPicPr>
          <p:nvPr/>
        </p:nvPicPr>
        <p:blipFill>
          <a:blip r:embed="rId2"/>
          <a:srcRect r="49944"/>
          <a:stretch>
            <a:fillRect/>
          </a:stretch>
        </p:blipFill>
        <p:spPr>
          <a:xfrm>
            <a:off x="6096000" y="1"/>
            <a:ext cx="6102825" cy="6858000"/>
          </a:xfrm>
          <a:prstGeom prst="rect">
            <a:avLst/>
          </a:prstGeom>
        </p:spPr>
      </p:pic>
    </p:spTree>
    <p:extLst>
      <p:ext uri="{BB962C8B-B14F-4D97-AF65-F5344CB8AC3E}">
        <p14:creationId xmlns:p14="http://schemas.microsoft.com/office/powerpoint/2010/main" val="1182199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1BF117D-2567-DB5E-D9EB-EC8681E00CB7}"/>
              </a:ext>
            </a:extLst>
          </p:cNvPr>
          <p:cNvSpPr>
            <a:spLocks noGrp="1"/>
          </p:cNvSpPr>
          <p:nvPr>
            <p:ph type="title"/>
          </p:nvPr>
        </p:nvSpPr>
        <p:spPr>
          <a:xfrm>
            <a:off x="761803" y="350196"/>
            <a:ext cx="4646904" cy="1624520"/>
          </a:xfrm>
        </p:spPr>
        <p:txBody>
          <a:bodyPr anchor="ctr">
            <a:normAutofit/>
          </a:bodyPr>
          <a:lstStyle/>
          <a:p>
            <a:r>
              <a:rPr lang="es-ES" sz="4000"/>
              <a:t>DESCRIPCION DEL PROYECTO</a:t>
            </a:r>
            <a:endParaRPr lang="es-PA" sz="4000"/>
          </a:p>
        </p:txBody>
      </p:sp>
      <p:sp>
        <p:nvSpPr>
          <p:cNvPr id="3" name="Marcador de contenido 2">
            <a:extLst>
              <a:ext uri="{FF2B5EF4-FFF2-40B4-BE49-F238E27FC236}">
                <a16:creationId xmlns:a16="http://schemas.microsoft.com/office/drawing/2014/main" id="{CE332D4A-E47C-6607-FD6C-F54F75C05E8F}"/>
              </a:ext>
            </a:extLst>
          </p:cNvPr>
          <p:cNvSpPr>
            <a:spLocks noGrp="1"/>
          </p:cNvSpPr>
          <p:nvPr>
            <p:ph idx="1"/>
          </p:nvPr>
        </p:nvSpPr>
        <p:spPr>
          <a:xfrm>
            <a:off x="761802" y="2743200"/>
            <a:ext cx="4646905" cy="3613149"/>
          </a:xfrm>
        </p:spPr>
        <p:txBody>
          <a:bodyPr anchor="ctr">
            <a:normAutofit/>
          </a:bodyPr>
          <a:lstStyle/>
          <a:p>
            <a:r>
              <a:rPr lang="es-ES" sz="2000"/>
              <a:t>Seleccionar tres modelos preentrenados de la lista anterior o del repositorio torchvision.models.</a:t>
            </a:r>
          </a:p>
          <a:p>
            <a:r>
              <a:rPr lang="es-ES" sz="2000"/>
              <a:t>Entrenar los tres modelos con el mismo conjunto de datos procesado.</a:t>
            </a:r>
          </a:p>
          <a:p>
            <a:r>
              <a:rPr lang="es-ES" sz="2000"/>
              <a:t>Evaluar y comparar el desempeño de los modelos usando las métricas solicitadas.</a:t>
            </a:r>
            <a:endParaRPr lang="es-PA" sz="2000"/>
          </a:p>
        </p:txBody>
      </p:sp>
      <p:pic>
        <p:nvPicPr>
          <p:cNvPr id="5" name="Picture 4">
            <a:extLst>
              <a:ext uri="{FF2B5EF4-FFF2-40B4-BE49-F238E27FC236}">
                <a16:creationId xmlns:a16="http://schemas.microsoft.com/office/drawing/2014/main" id="{C9C8FA68-F880-ADC1-9C3E-9C43F5503ACE}"/>
              </a:ext>
            </a:extLst>
          </p:cNvPr>
          <p:cNvPicPr>
            <a:picLocks noChangeAspect="1"/>
          </p:cNvPicPr>
          <p:nvPr/>
        </p:nvPicPr>
        <p:blipFill>
          <a:blip r:embed="rId2"/>
          <a:srcRect l="17536" r="23063" b="-2"/>
          <a:stretch>
            <a:fillRect/>
          </a:stretch>
        </p:blipFill>
        <p:spPr>
          <a:xfrm>
            <a:off x="6096000" y="1"/>
            <a:ext cx="6102825" cy="6858000"/>
          </a:xfrm>
          <a:prstGeom prst="rect">
            <a:avLst/>
          </a:prstGeom>
        </p:spPr>
      </p:pic>
    </p:spTree>
    <p:extLst>
      <p:ext uri="{BB962C8B-B14F-4D97-AF65-F5344CB8AC3E}">
        <p14:creationId xmlns:p14="http://schemas.microsoft.com/office/powerpoint/2010/main" val="3040630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C03CAB5-1548-57A5-B34B-F3538C2F37EB}"/>
              </a:ext>
            </a:extLst>
          </p:cNvPr>
          <p:cNvSpPr>
            <a:spLocks noGrp="1"/>
          </p:cNvSpPr>
          <p:nvPr>
            <p:ph type="title"/>
          </p:nvPr>
        </p:nvSpPr>
        <p:spPr>
          <a:xfrm>
            <a:off x="838200" y="698643"/>
            <a:ext cx="5243394" cy="2225532"/>
          </a:xfrm>
        </p:spPr>
        <p:txBody>
          <a:bodyPr anchor="t">
            <a:normAutofit/>
          </a:bodyPr>
          <a:lstStyle/>
          <a:p>
            <a:r>
              <a:rPr lang="es-ES" sz="5600"/>
              <a:t>DESARROLLO DEL PROYECTO</a:t>
            </a:r>
            <a:endParaRPr lang="es-PA" sz="5600"/>
          </a:p>
        </p:txBody>
      </p:sp>
      <p:cxnSp>
        <p:nvCxnSpPr>
          <p:cNvPr id="21" name="Straight Connector 1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81934"/>
            <a:ext cx="0" cy="6476066"/>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34F88D19-C269-4F98-BE6B-CFB6207D36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10408" y="740316"/>
            <a:ext cx="465458" cy="872153"/>
            <a:chOff x="6110408" y="740316"/>
            <a:chExt cx="465458" cy="872153"/>
          </a:xfrm>
        </p:grpSpPr>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2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2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pic>
        <p:nvPicPr>
          <p:cNvPr id="5" name="Imagen 4">
            <a:extLst>
              <a:ext uri="{FF2B5EF4-FFF2-40B4-BE49-F238E27FC236}">
                <a16:creationId xmlns:a16="http://schemas.microsoft.com/office/drawing/2014/main" id="{97C473A2-5ED4-42F7-E3C8-627FCDEBF3BC}"/>
              </a:ext>
            </a:extLst>
          </p:cNvPr>
          <p:cNvPicPr>
            <a:picLocks noChangeAspect="1"/>
          </p:cNvPicPr>
          <p:nvPr/>
        </p:nvPicPr>
        <p:blipFill>
          <a:blip r:embed="rId2"/>
          <a:stretch>
            <a:fillRect/>
          </a:stretch>
        </p:blipFill>
        <p:spPr>
          <a:xfrm>
            <a:off x="838200" y="3869271"/>
            <a:ext cx="5243391" cy="1262536"/>
          </a:xfrm>
          <a:prstGeom prst="rect">
            <a:avLst/>
          </a:prstGeom>
        </p:spPr>
      </p:pic>
      <p:sp>
        <p:nvSpPr>
          <p:cNvPr id="3" name="Marcador de contenido 2">
            <a:extLst>
              <a:ext uri="{FF2B5EF4-FFF2-40B4-BE49-F238E27FC236}">
                <a16:creationId xmlns:a16="http://schemas.microsoft.com/office/drawing/2014/main" id="{9805FFE7-75DE-E084-133B-198AEA7AFDC5}"/>
              </a:ext>
            </a:extLst>
          </p:cNvPr>
          <p:cNvSpPr>
            <a:spLocks noGrp="1"/>
          </p:cNvSpPr>
          <p:nvPr>
            <p:ph idx="1"/>
          </p:nvPr>
        </p:nvSpPr>
        <p:spPr>
          <a:xfrm>
            <a:off x="7229042" y="879355"/>
            <a:ext cx="4124758" cy="5120755"/>
          </a:xfrm>
        </p:spPr>
        <p:txBody>
          <a:bodyPr anchor="ctr">
            <a:normAutofit/>
          </a:bodyPr>
          <a:lstStyle/>
          <a:p>
            <a:r>
              <a:rPr lang="es-ES" sz="1900" b="1">
                <a:solidFill>
                  <a:schemeClr val="tx1">
                    <a:alpha val="80000"/>
                  </a:schemeClr>
                </a:solidFill>
              </a:rPr>
              <a:t>Accuracy (Precisión Global)</a:t>
            </a:r>
          </a:p>
          <a:p>
            <a:pPr marL="0" indent="0">
              <a:buNone/>
            </a:pPr>
            <a:r>
              <a:rPr lang="es-ES" sz="1900" b="1">
                <a:solidFill>
                  <a:schemeClr val="tx1">
                    <a:alpha val="80000"/>
                  </a:schemeClr>
                </a:solidFill>
              </a:rPr>
              <a:t>Qué mide:</a:t>
            </a:r>
            <a:br>
              <a:rPr lang="es-ES" sz="1900">
                <a:solidFill>
                  <a:schemeClr val="tx1">
                    <a:alpha val="80000"/>
                  </a:schemeClr>
                </a:solidFill>
              </a:rPr>
            </a:br>
            <a:r>
              <a:rPr lang="es-ES" sz="1900">
                <a:solidFill>
                  <a:schemeClr val="tx1">
                    <a:alpha val="80000"/>
                  </a:schemeClr>
                </a:solidFill>
              </a:rPr>
              <a:t>Mide el porcentaje de predicciones correctas sobre el total de muestras evaluadas. En el dataset CODEBRIM, donde clasificamos defectos en imágenes de puentes, nos dice qué tan bien el modelo acierta en general sin diferenciar por clase. Se realizo dentro de evaluate() entre el loop de validación:</a:t>
            </a:r>
          </a:p>
          <a:p>
            <a:r>
              <a:rPr lang="es-PA" sz="1900">
                <a:solidFill>
                  <a:schemeClr val="tx1">
                    <a:alpha val="80000"/>
                  </a:schemeClr>
                </a:solidFill>
              </a:rPr>
              <a:t>Donde:</a:t>
            </a:r>
          </a:p>
          <a:p>
            <a:r>
              <a:rPr lang="es-PA" sz="1900" b="1">
                <a:solidFill>
                  <a:schemeClr val="tx1">
                    <a:alpha val="80000"/>
                  </a:schemeClr>
                </a:solidFill>
              </a:rPr>
              <a:t>TP</a:t>
            </a:r>
            <a:r>
              <a:rPr lang="es-PA" sz="1900">
                <a:solidFill>
                  <a:schemeClr val="tx1">
                    <a:alpha val="80000"/>
                  </a:schemeClr>
                </a:solidFill>
              </a:rPr>
              <a:t> = Verdaderos Positivos</a:t>
            </a:r>
          </a:p>
          <a:p>
            <a:r>
              <a:rPr lang="es-PA" sz="1900" b="1">
                <a:solidFill>
                  <a:schemeClr val="tx1">
                    <a:alpha val="80000"/>
                  </a:schemeClr>
                </a:solidFill>
              </a:rPr>
              <a:t>TN</a:t>
            </a:r>
            <a:r>
              <a:rPr lang="es-PA" sz="1900">
                <a:solidFill>
                  <a:schemeClr val="tx1">
                    <a:alpha val="80000"/>
                  </a:schemeClr>
                </a:solidFill>
              </a:rPr>
              <a:t> = Verdaderos Negativos</a:t>
            </a:r>
          </a:p>
          <a:p>
            <a:r>
              <a:rPr lang="es-PA" sz="1900" b="1">
                <a:solidFill>
                  <a:schemeClr val="tx1">
                    <a:alpha val="80000"/>
                  </a:schemeClr>
                </a:solidFill>
              </a:rPr>
              <a:t>FP</a:t>
            </a:r>
            <a:r>
              <a:rPr lang="es-PA" sz="1900">
                <a:solidFill>
                  <a:schemeClr val="tx1">
                    <a:alpha val="80000"/>
                  </a:schemeClr>
                </a:solidFill>
              </a:rPr>
              <a:t> = Falsos Positivos</a:t>
            </a:r>
          </a:p>
          <a:p>
            <a:r>
              <a:rPr lang="es-PA" sz="1900" b="1">
                <a:solidFill>
                  <a:schemeClr val="tx1">
                    <a:alpha val="80000"/>
                  </a:schemeClr>
                </a:solidFill>
              </a:rPr>
              <a:t>FN</a:t>
            </a:r>
            <a:r>
              <a:rPr lang="es-PA" sz="1900">
                <a:solidFill>
                  <a:schemeClr val="tx1">
                    <a:alpha val="80000"/>
                  </a:schemeClr>
                </a:solidFill>
              </a:rPr>
              <a:t> = Falsos Negativos</a:t>
            </a:r>
          </a:p>
          <a:p>
            <a:pPr marL="0" indent="0">
              <a:buNone/>
            </a:pPr>
            <a:endParaRPr lang="es-ES" sz="1900">
              <a:solidFill>
                <a:schemeClr val="tx1">
                  <a:alpha val="80000"/>
                </a:schemeClr>
              </a:solidFill>
            </a:endParaRPr>
          </a:p>
          <a:p>
            <a:pPr marL="0" indent="0">
              <a:buNone/>
            </a:pPr>
            <a:endParaRPr lang="es-ES" sz="1900">
              <a:solidFill>
                <a:schemeClr val="tx1">
                  <a:alpha val="80000"/>
                </a:schemeClr>
              </a:solidFill>
            </a:endParaRPr>
          </a:p>
          <a:p>
            <a:endParaRPr lang="es-PA" sz="1900">
              <a:solidFill>
                <a:schemeClr val="tx1">
                  <a:alpha val="80000"/>
                </a:schemeClr>
              </a:solidFill>
            </a:endParaRPr>
          </a:p>
        </p:txBody>
      </p:sp>
    </p:spTree>
    <p:extLst>
      <p:ext uri="{BB962C8B-B14F-4D97-AF65-F5344CB8AC3E}">
        <p14:creationId xmlns:p14="http://schemas.microsoft.com/office/powerpoint/2010/main" val="3967244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B39A1F5A-E57E-4178-8F57-A18DC747E5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291618" cy="5097980"/>
          </a:xfrm>
          <a:custGeom>
            <a:avLst/>
            <a:gdLst>
              <a:gd name="connsiteX0" fmla="*/ 0 w 6530408"/>
              <a:gd name="connsiteY0" fmla="*/ 0 h 5753325"/>
              <a:gd name="connsiteX1" fmla="*/ 6438980 w 6530408"/>
              <a:gd name="connsiteY1" fmla="*/ 0 h 5753325"/>
              <a:gd name="connsiteX2" fmla="*/ 6439047 w 6530408"/>
              <a:gd name="connsiteY2" fmla="*/ 147 h 5753325"/>
              <a:gd name="connsiteX3" fmla="*/ 6443456 w 6530408"/>
              <a:gd name="connsiteY3" fmla="*/ 130105 h 5753325"/>
              <a:gd name="connsiteX4" fmla="*/ 6447632 w 6530408"/>
              <a:gd name="connsiteY4" fmla="*/ 170016 h 5753325"/>
              <a:gd name="connsiteX5" fmla="*/ 6465936 w 6530408"/>
              <a:gd name="connsiteY5" fmla="*/ 274847 h 5753325"/>
              <a:gd name="connsiteX6" fmla="*/ 6506836 w 6530408"/>
              <a:gd name="connsiteY6" fmla="*/ 331778 h 5753325"/>
              <a:gd name="connsiteX7" fmla="*/ 6530408 w 6530408"/>
              <a:gd name="connsiteY7" fmla="*/ 427517 h 5753325"/>
              <a:gd name="connsiteX8" fmla="*/ 6516105 w 6530408"/>
              <a:gd name="connsiteY8" fmla="*/ 476071 h 5753325"/>
              <a:gd name="connsiteX9" fmla="*/ 6488360 w 6530408"/>
              <a:gd name="connsiteY9" fmla="*/ 535865 h 5753325"/>
              <a:gd name="connsiteX10" fmla="*/ 6492864 w 6530408"/>
              <a:gd name="connsiteY10" fmla="*/ 615799 h 5753325"/>
              <a:gd name="connsiteX11" fmla="*/ 6459988 w 6530408"/>
              <a:gd name="connsiteY11" fmla="*/ 707628 h 5753325"/>
              <a:gd name="connsiteX12" fmla="*/ 6453989 w 6530408"/>
              <a:gd name="connsiteY12" fmla="*/ 711876 h 5753325"/>
              <a:gd name="connsiteX13" fmla="*/ 6453209 w 6530408"/>
              <a:gd name="connsiteY13" fmla="*/ 719127 h 5753325"/>
              <a:gd name="connsiteX14" fmla="*/ 6457662 w 6530408"/>
              <a:gd name="connsiteY14" fmla="*/ 723331 h 5753325"/>
              <a:gd name="connsiteX15" fmla="*/ 6447445 w 6530408"/>
              <a:gd name="connsiteY15" fmla="*/ 780003 h 5753325"/>
              <a:gd name="connsiteX16" fmla="*/ 6426552 w 6530408"/>
              <a:gd name="connsiteY16" fmla="*/ 845805 h 5753325"/>
              <a:gd name="connsiteX17" fmla="*/ 6434072 w 6530408"/>
              <a:gd name="connsiteY17" fmla="*/ 910733 h 5753325"/>
              <a:gd name="connsiteX18" fmla="*/ 6432570 w 6530408"/>
              <a:gd name="connsiteY18" fmla="*/ 983394 h 5753325"/>
              <a:gd name="connsiteX19" fmla="*/ 6431878 w 6530408"/>
              <a:gd name="connsiteY19" fmla="*/ 1026728 h 5753325"/>
              <a:gd name="connsiteX20" fmla="*/ 6414269 w 6530408"/>
              <a:gd name="connsiteY20" fmla="*/ 1151111 h 5753325"/>
              <a:gd name="connsiteX21" fmla="*/ 6371722 w 6530408"/>
              <a:gd name="connsiteY21" fmla="*/ 1318080 h 5753325"/>
              <a:gd name="connsiteX22" fmla="*/ 6356023 w 6530408"/>
              <a:gd name="connsiteY22" fmla="*/ 1356227 h 5753325"/>
              <a:gd name="connsiteX23" fmla="*/ 6356157 w 6530408"/>
              <a:gd name="connsiteY23" fmla="*/ 1361967 h 5753325"/>
              <a:gd name="connsiteX24" fmla="*/ 6350613 w 6530408"/>
              <a:gd name="connsiteY24" fmla="*/ 1393569 h 5753325"/>
              <a:gd name="connsiteX25" fmla="*/ 6357062 w 6530408"/>
              <a:gd name="connsiteY25" fmla="*/ 1444071 h 5753325"/>
              <a:gd name="connsiteX26" fmla="*/ 6364832 w 6530408"/>
              <a:gd name="connsiteY26" fmla="*/ 1478763 h 5753325"/>
              <a:gd name="connsiteX27" fmla="*/ 6369745 w 6530408"/>
              <a:gd name="connsiteY27" fmla="*/ 1495680 h 5753325"/>
              <a:gd name="connsiteX28" fmla="*/ 6370898 w 6530408"/>
              <a:gd name="connsiteY28" fmla="*/ 1513331 h 5753325"/>
              <a:gd name="connsiteX29" fmla="*/ 6368801 w 6530408"/>
              <a:gd name="connsiteY29" fmla="*/ 1527414 h 5753325"/>
              <a:gd name="connsiteX30" fmla="*/ 6359177 w 6530408"/>
              <a:gd name="connsiteY30" fmla="*/ 1639513 h 5753325"/>
              <a:gd name="connsiteX31" fmla="*/ 6299489 w 6530408"/>
              <a:gd name="connsiteY31" fmla="*/ 1784860 h 5753325"/>
              <a:gd name="connsiteX32" fmla="*/ 6267878 w 6530408"/>
              <a:gd name="connsiteY32" fmla="*/ 1858572 h 5753325"/>
              <a:gd name="connsiteX33" fmla="*/ 6251146 w 6530408"/>
              <a:gd name="connsiteY33" fmla="*/ 1926167 h 5753325"/>
              <a:gd name="connsiteX34" fmla="*/ 6210686 w 6530408"/>
              <a:gd name="connsiteY34" fmla="*/ 2014834 h 5753325"/>
              <a:gd name="connsiteX35" fmla="*/ 6106652 w 6530408"/>
              <a:gd name="connsiteY35" fmla="*/ 2150572 h 5753325"/>
              <a:gd name="connsiteX36" fmla="*/ 6097813 w 6530408"/>
              <a:gd name="connsiteY36" fmla="*/ 2172208 h 5753325"/>
              <a:gd name="connsiteX37" fmla="*/ 6095990 w 6530408"/>
              <a:gd name="connsiteY37" fmla="*/ 2181185 h 5753325"/>
              <a:gd name="connsiteX38" fmla="*/ 6090126 w 6530408"/>
              <a:gd name="connsiteY38" fmla="*/ 2192533 h 5753325"/>
              <a:gd name="connsiteX39" fmla="*/ 6089503 w 6530408"/>
              <a:gd name="connsiteY39" fmla="*/ 2192543 h 5753325"/>
              <a:gd name="connsiteX40" fmla="*/ 6084946 w 6530408"/>
              <a:gd name="connsiteY40" fmla="*/ 2203694 h 5753325"/>
              <a:gd name="connsiteX41" fmla="*/ 5987861 w 6530408"/>
              <a:gd name="connsiteY41" fmla="*/ 2304868 h 5753325"/>
              <a:gd name="connsiteX42" fmla="*/ 5973439 w 6530408"/>
              <a:gd name="connsiteY42" fmla="*/ 2385635 h 5753325"/>
              <a:gd name="connsiteX43" fmla="*/ 5916727 w 6530408"/>
              <a:gd name="connsiteY43" fmla="*/ 2458777 h 5753325"/>
              <a:gd name="connsiteX44" fmla="*/ 5856524 w 6530408"/>
              <a:gd name="connsiteY44" fmla="*/ 2583281 h 5753325"/>
              <a:gd name="connsiteX45" fmla="*/ 5838091 w 6530408"/>
              <a:gd name="connsiteY45" fmla="*/ 2753474 h 5753325"/>
              <a:gd name="connsiteX46" fmla="*/ 5777471 w 6530408"/>
              <a:gd name="connsiteY46" fmla="*/ 2901570 h 5753325"/>
              <a:gd name="connsiteX47" fmla="*/ 5723992 w 6530408"/>
              <a:gd name="connsiteY47" fmla="*/ 2998752 h 5753325"/>
              <a:gd name="connsiteX48" fmla="*/ 5557886 w 6530408"/>
              <a:gd name="connsiteY48" fmla="*/ 3329735 h 5753325"/>
              <a:gd name="connsiteX49" fmla="*/ 5471501 w 6530408"/>
              <a:gd name="connsiteY49" fmla="*/ 3462221 h 5753325"/>
              <a:gd name="connsiteX50" fmla="*/ 5465154 w 6530408"/>
              <a:gd name="connsiteY50" fmla="*/ 3541065 h 5753325"/>
              <a:gd name="connsiteX51" fmla="*/ 5437889 w 6530408"/>
              <a:gd name="connsiteY51" fmla="*/ 3559927 h 5753325"/>
              <a:gd name="connsiteX52" fmla="*/ 5432770 w 6530408"/>
              <a:gd name="connsiteY52" fmla="*/ 3562948 h 5753325"/>
              <a:gd name="connsiteX53" fmla="*/ 5406795 w 6530408"/>
              <a:gd name="connsiteY53" fmla="*/ 3578594 h 5753325"/>
              <a:gd name="connsiteX54" fmla="*/ 5381495 w 6530408"/>
              <a:gd name="connsiteY54" fmla="*/ 3599883 h 5753325"/>
              <a:gd name="connsiteX55" fmla="*/ 5363689 w 6530408"/>
              <a:gd name="connsiteY55" fmla="*/ 3633299 h 5753325"/>
              <a:gd name="connsiteX56" fmla="*/ 5291870 w 6530408"/>
              <a:gd name="connsiteY56" fmla="*/ 3799039 h 5753325"/>
              <a:gd name="connsiteX57" fmla="*/ 5241600 w 6530408"/>
              <a:gd name="connsiteY57" fmla="*/ 3894238 h 5753325"/>
              <a:gd name="connsiteX58" fmla="*/ 5211041 w 6530408"/>
              <a:gd name="connsiteY58" fmla="*/ 3924184 h 5753325"/>
              <a:gd name="connsiteX59" fmla="*/ 5176073 w 6530408"/>
              <a:gd name="connsiteY59" fmla="*/ 3970179 h 5753325"/>
              <a:gd name="connsiteX60" fmla="*/ 5172826 w 6530408"/>
              <a:gd name="connsiteY60" fmla="*/ 3991773 h 5753325"/>
              <a:gd name="connsiteX61" fmla="*/ 5157053 w 6530408"/>
              <a:gd name="connsiteY61" fmla="*/ 3997708 h 5753325"/>
              <a:gd name="connsiteX62" fmla="*/ 5127922 w 6530408"/>
              <a:gd name="connsiteY62" fmla="*/ 4022660 h 5753325"/>
              <a:gd name="connsiteX63" fmla="*/ 5020872 w 6530408"/>
              <a:gd name="connsiteY63" fmla="*/ 4075951 h 5753325"/>
              <a:gd name="connsiteX64" fmla="*/ 4991410 w 6530408"/>
              <a:gd name="connsiteY64" fmla="*/ 4087598 h 5753325"/>
              <a:gd name="connsiteX65" fmla="*/ 4930112 w 6530408"/>
              <a:gd name="connsiteY65" fmla="*/ 4138459 h 5753325"/>
              <a:gd name="connsiteX66" fmla="*/ 4834224 w 6530408"/>
              <a:gd name="connsiteY66" fmla="*/ 4231643 h 5753325"/>
              <a:gd name="connsiteX67" fmla="*/ 4812599 w 6530408"/>
              <a:gd name="connsiteY67" fmla="*/ 4249449 h 5753325"/>
              <a:gd name="connsiteX68" fmla="*/ 4789188 w 6530408"/>
              <a:gd name="connsiteY68" fmla="*/ 4256678 h 5753325"/>
              <a:gd name="connsiteX69" fmla="*/ 4779554 w 6530408"/>
              <a:gd name="connsiteY69" fmla="*/ 4251313 h 5753325"/>
              <a:gd name="connsiteX70" fmla="*/ 4766885 w 6530408"/>
              <a:gd name="connsiteY70" fmla="*/ 4259812 h 5753325"/>
              <a:gd name="connsiteX71" fmla="*/ 4762510 w 6530408"/>
              <a:gd name="connsiteY71" fmla="*/ 4260383 h 5753325"/>
              <a:gd name="connsiteX72" fmla="*/ 4738416 w 6530408"/>
              <a:gd name="connsiteY72" fmla="*/ 4265355 h 5753325"/>
              <a:gd name="connsiteX73" fmla="*/ 4712007 w 6530408"/>
              <a:gd name="connsiteY73" fmla="*/ 4317892 h 5753325"/>
              <a:gd name="connsiteX74" fmla="*/ 4658930 w 6530408"/>
              <a:gd name="connsiteY74" fmla="*/ 4348041 h 5753325"/>
              <a:gd name="connsiteX75" fmla="*/ 4443526 w 6530408"/>
              <a:gd name="connsiteY75" fmla="*/ 4507851 h 5753325"/>
              <a:gd name="connsiteX76" fmla="*/ 4289766 w 6530408"/>
              <a:gd name="connsiteY76" fmla="*/ 4711450 h 5753325"/>
              <a:gd name="connsiteX77" fmla="*/ 4150870 w 6530408"/>
              <a:gd name="connsiteY77" fmla="*/ 4818480 h 5753325"/>
              <a:gd name="connsiteX78" fmla="*/ 4006639 w 6530408"/>
              <a:gd name="connsiteY78" fmla="*/ 4933815 h 5753325"/>
              <a:gd name="connsiteX79" fmla="*/ 3298210 w 6530408"/>
              <a:gd name="connsiteY79" fmla="*/ 5070790 h 5753325"/>
              <a:gd name="connsiteX80" fmla="*/ 2947678 w 6530408"/>
              <a:gd name="connsiteY80" fmla="*/ 5117869 h 5753325"/>
              <a:gd name="connsiteX81" fmla="*/ 2822169 w 6530408"/>
              <a:gd name="connsiteY81" fmla="*/ 5129396 h 5753325"/>
              <a:gd name="connsiteX82" fmla="*/ 2538773 w 6530408"/>
              <a:gd name="connsiteY82" fmla="*/ 5313397 h 5753325"/>
              <a:gd name="connsiteX83" fmla="*/ 2014500 w 6530408"/>
              <a:gd name="connsiteY83" fmla="*/ 5519744 h 5753325"/>
              <a:gd name="connsiteX84" fmla="*/ 1934391 w 6530408"/>
              <a:gd name="connsiteY84" fmla="*/ 5591335 h 5753325"/>
              <a:gd name="connsiteX85" fmla="*/ 1892550 w 6530408"/>
              <a:gd name="connsiteY85" fmla="*/ 5649708 h 5753325"/>
              <a:gd name="connsiteX86" fmla="*/ 1854769 w 6530408"/>
              <a:gd name="connsiteY86" fmla="*/ 5647691 h 5753325"/>
              <a:gd name="connsiteX87" fmla="*/ 1809461 w 6530408"/>
              <a:gd name="connsiteY87" fmla="*/ 5648628 h 5753325"/>
              <a:gd name="connsiteX88" fmla="*/ 1745150 w 6530408"/>
              <a:gd name="connsiteY88" fmla="*/ 5693879 h 5753325"/>
              <a:gd name="connsiteX89" fmla="*/ 1713375 w 6530408"/>
              <a:gd name="connsiteY89" fmla="*/ 5684672 h 5753325"/>
              <a:gd name="connsiteX90" fmla="*/ 1707808 w 6530408"/>
              <a:gd name="connsiteY90" fmla="*/ 5682611 h 5753325"/>
              <a:gd name="connsiteX91" fmla="*/ 1679313 w 6530408"/>
              <a:gd name="connsiteY91" fmla="*/ 5672360 h 5753325"/>
              <a:gd name="connsiteX92" fmla="*/ 1646933 w 6530408"/>
              <a:gd name="connsiteY92" fmla="*/ 5666227 h 5753325"/>
              <a:gd name="connsiteX93" fmla="*/ 1610055 w 6530408"/>
              <a:gd name="connsiteY93" fmla="*/ 5673643 h 5753325"/>
              <a:gd name="connsiteX94" fmla="*/ 1437641 w 6530408"/>
              <a:gd name="connsiteY94" fmla="*/ 5723266 h 5753325"/>
              <a:gd name="connsiteX95" fmla="*/ 1332869 w 6530408"/>
              <a:gd name="connsiteY95" fmla="*/ 5744752 h 5753325"/>
              <a:gd name="connsiteX96" fmla="*/ 1290525 w 6530408"/>
              <a:gd name="connsiteY96" fmla="*/ 5740036 h 5753325"/>
              <a:gd name="connsiteX97" fmla="*/ 1233107 w 6530408"/>
              <a:gd name="connsiteY97" fmla="*/ 5742106 h 5753325"/>
              <a:gd name="connsiteX98" fmla="*/ 1214532 w 6530408"/>
              <a:gd name="connsiteY98" fmla="*/ 5753325 h 5753325"/>
              <a:gd name="connsiteX99" fmla="*/ 1199955 w 6530408"/>
              <a:gd name="connsiteY99" fmla="*/ 5744831 h 5753325"/>
              <a:gd name="connsiteX100" fmla="*/ 1162337 w 6530408"/>
              <a:gd name="connsiteY100" fmla="*/ 5738048 h 5753325"/>
              <a:gd name="connsiteX101" fmla="*/ 1053457 w 6530408"/>
              <a:gd name="connsiteY101" fmla="*/ 5688676 h 5753325"/>
              <a:gd name="connsiteX102" fmla="*/ 1025798 w 6530408"/>
              <a:gd name="connsiteY102" fmla="*/ 5673166 h 5753325"/>
              <a:gd name="connsiteX103" fmla="*/ 947900 w 6530408"/>
              <a:gd name="connsiteY103" fmla="*/ 5657848 h 5753325"/>
              <a:gd name="connsiteX104" fmla="*/ 815627 w 6530408"/>
              <a:gd name="connsiteY104" fmla="*/ 5642557 h 5753325"/>
              <a:gd name="connsiteX105" fmla="*/ 788251 w 6530408"/>
              <a:gd name="connsiteY105" fmla="*/ 5637065 h 5753325"/>
              <a:gd name="connsiteX106" fmla="*/ 767822 w 6530408"/>
              <a:gd name="connsiteY106" fmla="*/ 5623450 h 5753325"/>
              <a:gd name="connsiteX107" fmla="*/ 765791 w 6530408"/>
              <a:gd name="connsiteY107" fmla="*/ 5612539 h 5753325"/>
              <a:gd name="connsiteX108" fmla="*/ 751230 w 6530408"/>
              <a:gd name="connsiteY108" fmla="*/ 5608092 h 5753325"/>
              <a:gd name="connsiteX109" fmla="*/ 748008 w 6530408"/>
              <a:gd name="connsiteY109" fmla="*/ 5605052 h 5753325"/>
              <a:gd name="connsiteX110" fmla="*/ 728871 w 6530408"/>
              <a:gd name="connsiteY110" fmla="*/ 5589469 h 5753325"/>
              <a:gd name="connsiteX111" fmla="*/ 671898 w 6530408"/>
              <a:gd name="connsiteY111" fmla="*/ 5602363 h 5753325"/>
              <a:gd name="connsiteX112" fmla="*/ 615065 w 6530408"/>
              <a:gd name="connsiteY112" fmla="*/ 5580257 h 5753325"/>
              <a:gd name="connsiteX113" fmla="*/ 355785 w 6530408"/>
              <a:gd name="connsiteY113" fmla="*/ 5514383 h 5753325"/>
              <a:gd name="connsiteX114" fmla="*/ 102269 w 6530408"/>
              <a:gd name="connsiteY114" fmla="*/ 5524347 h 5753325"/>
              <a:gd name="connsiteX115" fmla="*/ 13160 w 6530408"/>
              <a:gd name="connsiteY115" fmla="*/ 5514159 h 5753325"/>
              <a:gd name="connsiteX116" fmla="*/ 0 w 6530408"/>
              <a:gd name="connsiteY116" fmla="*/ 5511735 h 5753325"/>
              <a:gd name="connsiteX0" fmla="*/ 0 w 6530408"/>
              <a:gd name="connsiteY0" fmla="*/ 0 h 5753325"/>
              <a:gd name="connsiteX1" fmla="*/ 6438980 w 6530408"/>
              <a:gd name="connsiteY1" fmla="*/ 0 h 5753325"/>
              <a:gd name="connsiteX2" fmla="*/ 6439047 w 6530408"/>
              <a:gd name="connsiteY2" fmla="*/ 147 h 5753325"/>
              <a:gd name="connsiteX3" fmla="*/ 6443456 w 6530408"/>
              <a:gd name="connsiteY3" fmla="*/ 130105 h 5753325"/>
              <a:gd name="connsiteX4" fmla="*/ 6447632 w 6530408"/>
              <a:gd name="connsiteY4" fmla="*/ 170016 h 5753325"/>
              <a:gd name="connsiteX5" fmla="*/ 6465936 w 6530408"/>
              <a:gd name="connsiteY5" fmla="*/ 274847 h 5753325"/>
              <a:gd name="connsiteX6" fmla="*/ 6506836 w 6530408"/>
              <a:gd name="connsiteY6" fmla="*/ 331778 h 5753325"/>
              <a:gd name="connsiteX7" fmla="*/ 6530408 w 6530408"/>
              <a:gd name="connsiteY7" fmla="*/ 427517 h 5753325"/>
              <a:gd name="connsiteX8" fmla="*/ 6488360 w 6530408"/>
              <a:gd name="connsiteY8" fmla="*/ 535865 h 5753325"/>
              <a:gd name="connsiteX9" fmla="*/ 6492864 w 6530408"/>
              <a:gd name="connsiteY9" fmla="*/ 615799 h 5753325"/>
              <a:gd name="connsiteX10" fmla="*/ 6459988 w 6530408"/>
              <a:gd name="connsiteY10" fmla="*/ 707628 h 5753325"/>
              <a:gd name="connsiteX11" fmla="*/ 6453989 w 6530408"/>
              <a:gd name="connsiteY11" fmla="*/ 711876 h 5753325"/>
              <a:gd name="connsiteX12" fmla="*/ 6453209 w 6530408"/>
              <a:gd name="connsiteY12" fmla="*/ 719127 h 5753325"/>
              <a:gd name="connsiteX13" fmla="*/ 6457662 w 6530408"/>
              <a:gd name="connsiteY13" fmla="*/ 723331 h 5753325"/>
              <a:gd name="connsiteX14" fmla="*/ 6447445 w 6530408"/>
              <a:gd name="connsiteY14" fmla="*/ 780003 h 5753325"/>
              <a:gd name="connsiteX15" fmla="*/ 6426552 w 6530408"/>
              <a:gd name="connsiteY15" fmla="*/ 845805 h 5753325"/>
              <a:gd name="connsiteX16" fmla="*/ 6434072 w 6530408"/>
              <a:gd name="connsiteY16" fmla="*/ 910733 h 5753325"/>
              <a:gd name="connsiteX17" fmla="*/ 6432570 w 6530408"/>
              <a:gd name="connsiteY17" fmla="*/ 983394 h 5753325"/>
              <a:gd name="connsiteX18" fmla="*/ 6431878 w 6530408"/>
              <a:gd name="connsiteY18" fmla="*/ 1026728 h 5753325"/>
              <a:gd name="connsiteX19" fmla="*/ 6414269 w 6530408"/>
              <a:gd name="connsiteY19" fmla="*/ 1151111 h 5753325"/>
              <a:gd name="connsiteX20" fmla="*/ 6371722 w 6530408"/>
              <a:gd name="connsiteY20" fmla="*/ 1318080 h 5753325"/>
              <a:gd name="connsiteX21" fmla="*/ 6356023 w 6530408"/>
              <a:gd name="connsiteY21" fmla="*/ 1356227 h 5753325"/>
              <a:gd name="connsiteX22" fmla="*/ 6356157 w 6530408"/>
              <a:gd name="connsiteY22" fmla="*/ 1361967 h 5753325"/>
              <a:gd name="connsiteX23" fmla="*/ 6350613 w 6530408"/>
              <a:gd name="connsiteY23" fmla="*/ 1393569 h 5753325"/>
              <a:gd name="connsiteX24" fmla="*/ 6357062 w 6530408"/>
              <a:gd name="connsiteY24" fmla="*/ 1444071 h 5753325"/>
              <a:gd name="connsiteX25" fmla="*/ 6364832 w 6530408"/>
              <a:gd name="connsiteY25" fmla="*/ 1478763 h 5753325"/>
              <a:gd name="connsiteX26" fmla="*/ 6369745 w 6530408"/>
              <a:gd name="connsiteY26" fmla="*/ 1495680 h 5753325"/>
              <a:gd name="connsiteX27" fmla="*/ 6370898 w 6530408"/>
              <a:gd name="connsiteY27" fmla="*/ 1513331 h 5753325"/>
              <a:gd name="connsiteX28" fmla="*/ 6368801 w 6530408"/>
              <a:gd name="connsiteY28" fmla="*/ 1527414 h 5753325"/>
              <a:gd name="connsiteX29" fmla="*/ 6359177 w 6530408"/>
              <a:gd name="connsiteY29" fmla="*/ 1639513 h 5753325"/>
              <a:gd name="connsiteX30" fmla="*/ 6299489 w 6530408"/>
              <a:gd name="connsiteY30" fmla="*/ 1784860 h 5753325"/>
              <a:gd name="connsiteX31" fmla="*/ 6267878 w 6530408"/>
              <a:gd name="connsiteY31" fmla="*/ 1858572 h 5753325"/>
              <a:gd name="connsiteX32" fmla="*/ 6251146 w 6530408"/>
              <a:gd name="connsiteY32" fmla="*/ 1926167 h 5753325"/>
              <a:gd name="connsiteX33" fmla="*/ 6210686 w 6530408"/>
              <a:gd name="connsiteY33" fmla="*/ 2014834 h 5753325"/>
              <a:gd name="connsiteX34" fmla="*/ 6106652 w 6530408"/>
              <a:gd name="connsiteY34" fmla="*/ 2150572 h 5753325"/>
              <a:gd name="connsiteX35" fmla="*/ 6097813 w 6530408"/>
              <a:gd name="connsiteY35" fmla="*/ 2172208 h 5753325"/>
              <a:gd name="connsiteX36" fmla="*/ 6095990 w 6530408"/>
              <a:gd name="connsiteY36" fmla="*/ 2181185 h 5753325"/>
              <a:gd name="connsiteX37" fmla="*/ 6090126 w 6530408"/>
              <a:gd name="connsiteY37" fmla="*/ 2192533 h 5753325"/>
              <a:gd name="connsiteX38" fmla="*/ 6089503 w 6530408"/>
              <a:gd name="connsiteY38" fmla="*/ 2192543 h 5753325"/>
              <a:gd name="connsiteX39" fmla="*/ 6084946 w 6530408"/>
              <a:gd name="connsiteY39" fmla="*/ 2203694 h 5753325"/>
              <a:gd name="connsiteX40" fmla="*/ 5987861 w 6530408"/>
              <a:gd name="connsiteY40" fmla="*/ 2304868 h 5753325"/>
              <a:gd name="connsiteX41" fmla="*/ 5973439 w 6530408"/>
              <a:gd name="connsiteY41" fmla="*/ 2385635 h 5753325"/>
              <a:gd name="connsiteX42" fmla="*/ 5916727 w 6530408"/>
              <a:gd name="connsiteY42" fmla="*/ 2458777 h 5753325"/>
              <a:gd name="connsiteX43" fmla="*/ 5856524 w 6530408"/>
              <a:gd name="connsiteY43" fmla="*/ 2583281 h 5753325"/>
              <a:gd name="connsiteX44" fmla="*/ 5838091 w 6530408"/>
              <a:gd name="connsiteY44" fmla="*/ 2753474 h 5753325"/>
              <a:gd name="connsiteX45" fmla="*/ 5777471 w 6530408"/>
              <a:gd name="connsiteY45" fmla="*/ 2901570 h 5753325"/>
              <a:gd name="connsiteX46" fmla="*/ 5723992 w 6530408"/>
              <a:gd name="connsiteY46" fmla="*/ 2998752 h 5753325"/>
              <a:gd name="connsiteX47" fmla="*/ 5557886 w 6530408"/>
              <a:gd name="connsiteY47" fmla="*/ 3329735 h 5753325"/>
              <a:gd name="connsiteX48" fmla="*/ 5471501 w 6530408"/>
              <a:gd name="connsiteY48" fmla="*/ 3462221 h 5753325"/>
              <a:gd name="connsiteX49" fmla="*/ 5465154 w 6530408"/>
              <a:gd name="connsiteY49" fmla="*/ 3541065 h 5753325"/>
              <a:gd name="connsiteX50" fmla="*/ 5437889 w 6530408"/>
              <a:gd name="connsiteY50" fmla="*/ 3559927 h 5753325"/>
              <a:gd name="connsiteX51" fmla="*/ 5432770 w 6530408"/>
              <a:gd name="connsiteY51" fmla="*/ 3562948 h 5753325"/>
              <a:gd name="connsiteX52" fmla="*/ 5406795 w 6530408"/>
              <a:gd name="connsiteY52" fmla="*/ 3578594 h 5753325"/>
              <a:gd name="connsiteX53" fmla="*/ 5381495 w 6530408"/>
              <a:gd name="connsiteY53" fmla="*/ 3599883 h 5753325"/>
              <a:gd name="connsiteX54" fmla="*/ 5363689 w 6530408"/>
              <a:gd name="connsiteY54" fmla="*/ 3633299 h 5753325"/>
              <a:gd name="connsiteX55" fmla="*/ 5291870 w 6530408"/>
              <a:gd name="connsiteY55" fmla="*/ 3799039 h 5753325"/>
              <a:gd name="connsiteX56" fmla="*/ 5241600 w 6530408"/>
              <a:gd name="connsiteY56" fmla="*/ 3894238 h 5753325"/>
              <a:gd name="connsiteX57" fmla="*/ 5211041 w 6530408"/>
              <a:gd name="connsiteY57" fmla="*/ 3924184 h 5753325"/>
              <a:gd name="connsiteX58" fmla="*/ 5176073 w 6530408"/>
              <a:gd name="connsiteY58" fmla="*/ 3970179 h 5753325"/>
              <a:gd name="connsiteX59" fmla="*/ 5172826 w 6530408"/>
              <a:gd name="connsiteY59" fmla="*/ 3991773 h 5753325"/>
              <a:gd name="connsiteX60" fmla="*/ 5157053 w 6530408"/>
              <a:gd name="connsiteY60" fmla="*/ 3997708 h 5753325"/>
              <a:gd name="connsiteX61" fmla="*/ 5127922 w 6530408"/>
              <a:gd name="connsiteY61" fmla="*/ 4022660 h 5753325"/>
              <a:gd name="connsiteX62" fmla="*/ 5020872 w 6530408"/>
              <a:gd name="connsiteY62" fmla="*/ 4075951 h 5753325"/>
              <a:gd name="connsiteX63" fmla="*/ 4991410 w 6530408"/>
              <a:gd name="connsiteY63" fmla="*/ 4087598 h 5753325"/>
              <a:gd name="connsiteX64" fmla="*/ 4930112 w 6530408"/>
              <a:gd name="connsiteY64" fmla="*/ 4138459 h 5753325"/>
              <a:gd name="connsiteX65" fmla="*/ 4834224 w 6530408"/>
              <a:gd name="connsiteY65" fmla="*/ 4231643 h 5753325"/>
              <a:gd name="connsiteX66" fmla="*/ 4812599 w 6530408"/>
              <a:gd name="connsiteY66" fmla="*/ 4249449 h 5753325"/>
              <a:gd name="connsiteX67" fmla="*/ 4789188 w 6530408"/>
              <a:gd name="connsiteY67" fmla="*/ 4256678 h 5753325"/>
              <a:gd name="connsiteX68" fmla="*/ 4779554 w 6530408"/>
              <a:gd name="connsiteY68" fmla="*/ 4251313 h 5753325"/>
              <a:gd name="connsiteX69" fmla="*/ 4766885 w 6530408"/>
              <a:gd name="connsiteY69" fmla="*/ 4259812 h 5753325"/>
              <a:gd name="connsiteX70" fmla="*/ 4762510 w 6530408"/>
              <a:gd name="connsiteY70" fmla="*/ 4260383 h 5753325"/>
              <a:gd name="connsiteX71" fmla="*/ 4738416 w 6530408"/>
              <a:gd name="connsiteY71" fmla="*/ 4265355 h 5753325"/>
              <a:gd name="connsiteX72" fmla="*/ 4712007 w 6530408"/>
              <a:gd name="connsiteY72" fmla="*/ 4317892 h 5753325"/>
              <a:gd name="connsiteX73" fmla="*/ 4658930 w 6530408"/>
              <a:gd name="connsiteY73" fmla="*/ 4348041 h 5753325"/>
              <a:gd name="connsiteX74" fmla="*/ 4443526 w 6530408"/>
              <a:gd name="connsiteY74" fmla="*/ 4507851 h 5753325"/>
              <a:gd name="connsiteX75" fmla="*/ 4289766 w 6530408"/>
              <a:gd name="connsiteY75" fmla="*/ 4711450 h 5753325"/>
              <a:gd name="connsiteX76" fmla="*/ 4150870 w 6530408"/>
              <a:gd name="connsiteY76" fmla="*/ 4818480 h 5753325"/>
              <a:gd name="connsiteX77" fmla="*/ 4006639 w 6530408"/>
              <a:gd name="connsiteY77" fmla="*/ 4933815 h 5753325"/>
              <a:gd name="connsiteX78" fmla="*/ 3298210 w 6530408"/>
              <a:gd name="connsiteY78" fmla="*/ 5070790 h 5753325"/>
              <a:gd name="connsiteX79" fmla="*/ 2947678 w 6530408"/>
              <a:gd name="connsiteY79" fmla="*/ 5117869 h 5753325"/>
              <a:gd name="connsiteX80" fmla="*/ 2822169 w 6530408"/>
              <a:gd name="connsiteY80" fmla="*/ 5129396 h 5753325"/>
              <a:gd name="connsiteX81" fmla="*/ 2538773 w 6530408"/>
              <a:gd name="connsiteY81" fmla="*/ 5313397 h 5753325"/>
              <a:gd name="connsiteX82" fmla="*/ 2014500 w 6530408"/>
              <a:gd name="connsiteY82" fmla="*/ 5519744 h 5753325"/>
              <a:gd name="connsiteX83" fmla="*/ 1934391 w 6530408"/>
              <a:gd name="connsiteY83" fmla="*/ 5591335 h 5753325"/>
              <a:gd name="connsiteX84" fmla="*/ 1892550 w 6530408"/>
              <a:gd name="connsiteY84" fmla="*/ 5649708 h 5753325"/>
              <a:gd name="connsiteX85" fmla="*/ 1854769 w 6530408"/>
              <a:gd name="connsiteY85" fmla="*/ 5647691 h 5753325"/>
              <a:gd name="connsiteX86" fmla="*/ 1809461 w 6530408"/>
              <a:gd name="connsiteY86" fmla="*/ 5648628 h 5753325"/>
              <a:gd name="connsiteX87" fmla="*/ 1745150 w 6530408"/>
              <a:gd name="connsiteY87" fmla="*/ 5693879 h 5753325"/>
              <a:gd name="connsiteX88" fmla="*/ 1713375 w 6530408"/>
              <a:gd name="connsiteY88" fmla="*/ 5684672 h 5753325"/>
              <a:gd name="connsiteX89" fmla="*/ 1707808 w 6530408"/>
              <a:gd name="connsiteY89" fmla="*/ 5682611 h 5753325"/>
              <a:gd name="connsiteX90" fmla="*/ 1679313 w 6530408"/>
              <a:gd name="connsiteY90" fmla="*/ 5672360 h 5753325"/>
              <a:gd name="connsiteX91" fmla="*/ 1646933 w 6530408"/>
              <a:gd name="connsiteY91" fmla="*/ 5666227 h 5753325"/>
              <a:gd name="connsiteX92" fmla="*/ 1610055 w 6530408"/>
              <a:gd name="connsiteY92" fmla="*/ 5673643 h 5753325"/>
              <a:gd name="connsiteX93" fmla="*/ 1437641 w 6530408"/>
              <a:gd name="connsiteY93" fmla="*/ 5723266 h 5753325"/>
              <a:gd name="connsiteX94" fmla="*/ 1332869 w 6530408"/>
              <a:gd name="connsiteY94" fmla="*/ 5744752 h 5753325"/>
              <a:gd name="connsiteX95" fmla="*/ 1290525 w 6530408"/>
              <a:gd name="connsiteY95" fmla="*/ 5740036 h 5753325"/>
              <a:gd name="connsiteX96" fmla="*/ 1233107 w 6530408"/>
              <a:gd name="connsiteY96" fmla="*/ 5742106 h 5753325"/>
              <a:gd name="connsiteX97" fmla="*/ 1214532 w 6530408"/>
              <a:gd name="connsiteY97" fmla="*/ 5753325 h 5753325"/>
              <a:gd name="connsiteX98" fmla="*/ 1199955 w 6530408"/>
              <a:gd name="connsiteY98" fmla="*/ 5744831 h 5753325"/>
              <a:gd name="connsiteX99" fmla="*/ 1162337 w 6530408"/>
              <a:gd name="connsiteY99" fmla="*/ 5738048 h 5753325"/>
              <a:gd name="connsiteX100" fmla="*/ 1053457 w 6530408"/>
              <a:gd name="connsiteY100" fmla="*/ 5688676 h 5753325"/>
              <a:gd name="connsiteX101" fmla="*/ 1025798 w 6530408"/>
              <a:gd name="connsiteY101" fmla="*/ 5673166 h 5753325"/>
              <a:gd name="connsiteX102" fmla="*/ 947900 w 6530408"/>
              <a:gd name="connsiteY102" fmla="*/ 5657848 h 5753325"/>
              <a:gd name="connsiteX103" fmla="*/ 815627 w 6530408"/>
              <a:gd name="connsiteY103" fmla="*/ 5642557 h 5753325"/>
              <a:gd name="connsiteX104" fmla="*/ 788251 w 6530408"/>
              <a:gd name="connsiteY104" fmla="*/ 5637065 h 5753325"/>
              <a:gd name="connsiteX105" fmla="*/ 767822 w 6530408"/>
              <a:gd name="connsiteY105" fmla="*/ 5623450 h 5753325"/>
              <a:gd name="connsiteX106" fmla="*/ 765791 w 6530408"/>
              <a:gd name="connsiteY106" fmla="*/ 5612539 h 5753325"/>
              <a:gd name="connsiteX107" fmla="*/ 751230 w 6530408"/>
              <a:gd name="connsiteY107" fmla="*/ 5608092 h 5753325"/>
              <a:gd name="connsiteX108" fmla="*/ 748008 w 6530408"/>
              <a:gd name="connsiteY108" fmla="*/ 5605052 h 5753325"/>
              <a:gd name="connsiteX109" fmla="*/ 728871 w 6530408"/>
              <a:gd name="connsiteY109" fmla="*/ 5589469 h 5753325"/>
              <a:gd name="connsiteX110" fmla="*/ 671898 w 6530408"/>
              <a:gd name="connsiteY110" fmla="*/ 5602363 h 5753325"/>
              <a:gd name="connsiteX111" fmla="*/ 615065 w 6530408"/>
              <a:gd name="connsiteY111" fmla="*/ 5580257 h 5753325"/>
              <a:gd name="connsiteX112" fmla="*/ 355785 w 6530408"/>
              <a:gd name="connsiteY112" fmla="*/ 5514383 h 5753325"/>
              <a:gd name="connsiteX113" fmla="*/ 102269 w 6530408"/>
              <a:gd name="connsiteY113" fmla="*/ 5524347 h 5753325"/>
              <a:gd name="connsiteX114" fmla="*/ 13160 w 6530408"/>
              <a:gd name="connsiteY114" fmla="*/ 5514159 h 5753325"/>
              <a:gd name="connsiteX115" fmla="*/ 0 w 6530408"/>
              <a:gd name="connsiteY115" fmla="*/ 5511735 h 5753325"/>
              <a:gd name="connsiteX116" fmla="*/ 0 w 6530408"/>
              <a:gd name="connsiteY116" fmla="*/ 0 h 5753325"/>
              <a:gd name="connsiteX0" fmla="*/ 0 w 6506836"/>
              <a:gd name="connsiteY0" fmla="*/ 0 h 5753325"/>
              <a:gd name="connsiteX1" fmla="*/ 6438980 w 6506836"/>
              <a:gd name="connsiteY1" fmla="*/ 0 h 5753325"/>
              <a:gd name="connsiteX2" fmla="*/ 6439047 w 6506836"/>
              <a:gd name="connsiteY2" fmla="*/ 147 h 5753325"/>
              <a:gd name="connsiteX3" fmla="*/ 6443456 w 6506836"/>
              <a:gd name="connsiteY3" fmla="*/ 130105 h 5753325"/>
              <a:gd name="connsiteX4" fmla="*/ 6447632 w 6506836"/>
              <a:gd name="connsiteY4" fmla="*/ 170016 h 5753325"/>
              <a:gd name="connsiteX5" fmla="*/ 6465936 w 6506836"/>
              <a:gd name="connsiteY5" fmla="*/ 274847 h 5753325"/>
              <a:gd name="connsiteX6" fmla="*/ 6506836 w 6506836"/>
              <a:gd name="connsiteY6" fmla="*/ 331778 h 5753325"/>
              <a:gd name="connsiteX7" fmla="*/ 6488360 w 6506836"/>
              <a:gd name="connsiteY7" fmla="*/ 535865 h 5753325"/>
              <a:gd name="connsiteX8" fmla="*/ 6492864 w 6506836"/>
              <a:gd name="connsiteY8" fmla="*/ 615799 h 5753325"/>
              <a:gd name="connsiteX9" fmla="*/ 6459988 w 6506836"/>
              <a:gd name="connsiteY9" fmla="*/ 707628 h 5753325"/>
              <a:gd name="connsiteX10" fmla="*/ 6453989 w 6506836"/>
              <a:gd name="connsiteY10" fmla="*/ 711876 h 5753325"/>
              <a:gd name="connsiteX11" fmla="*/ 6453209 w 6506836"/>
              <a:gd name="connsiteY11" fmla="*/ 719127 h 5753325"/>
              <a:gd name="connsiteX12" fmla="*/ 6457662 w 6506836"/>
              <a:gd name="connsiteY12" fmla="*/ 723331 h 5753325"/>
              <a:gd name="connsiteX13" fmla="*/ 6447445 w 6506836"/>
              <a:gd name="connsiteY13" fmla="*/ 780003 h 5753325"/>
              <a:gd name="connsiteX14" fmla="*/ 6426552 w 6506836"/>
              <a:gd name="connsiteY14" fmla="*/ 845805 h 5753325"/>
              <a:gd name="connsiteX15" fmla="*/ 6434072 w 6506836"/>
              <a:gd name="connsiteY15" fmla="*/ 910733 h 5753325"/>
              <a:gd name="connsiteX16" fmla="*/ 6432570 w 6506836"/>
              <a:gd name="connsiteY16" fmla="*/ 983394 h 5753325"/>
              <a:gd name="connsiteX17" fmla="*/ 6431878 w 6506836"/>
              <a:gd name="connsiteY17" fmla="*/ 1026728 h 5753325"/>
              <a:gd name="connsiteX18" fmla="*/ 6414269 w 6506836"/>
              <a:gd name="connsiteY18" fmla="*/ 1151111 h 5753325"/>
              <a:gd name="connsiteX19" fmla="*/ 6371722 w 6506836"/>
              <a:gd name="connsiteY19" fmla="*/ 1318080 h 5753325"/>
              <a:gd name="connsiteX20" fmla="*/ 6356023 w 6506836"/>
              <a:gd name="connsiteY20" fmla="*/ 1356227 h 5753325"/>
              <a:gd name="connsiteX21" fmla="*/ 6356157 w 6506836"/>
              <a:gd name="connsiteY21" fmla="*/ 1361967 h 5753325"/>
              <a:gd name="connsiteX22" fmla="*/ 6350613 w 6506836"/>
              <a:gd name="connsiteY22" fmla="*/ 1393569 h 5753325"/>
              <a:gd name="connsiteX23" fmla="*/ 6357062 w 6506836"/>
              <a:gd name="connsiteY23" fmla="*/ 1444071 h 5753325"/>
              <a:gd name="connsiteX24" fmla="*/ 6364832 w 6506836"/>
              <a:gd name="connsiteY24" fmla="*/ 1478763 h 5753325"/>
              <a:gd name="connsiteX25" fmla="*/ 6369745 w 6506836"/>
              <a:gd name="connsiteY25" fmla="*/ 1495680 h 5753325"/>
              <a:gd name="connsiteX26" fmla="*/ 6370898 w 6506836"/>
              <a:gd name="connsiteY26" fmla="*/ 1513331 h 5753325"/>
              <a:gd name="connsiteX27" fmla="*/ 6368801 w 6506836"/>
              <a:gd name="connsiteY27" fmla="*/ 1527414 h 5753325"/>
              <a:gd name="connsiteX28" fmla="*/ 6359177 w 6506836"/>
              <a:gd name="connsiteY28" fmla="*/ 1639513 h 5753325"/>
              <a:gd name="connsiteX29" fmla="*/ 6299489 w 6506836"/>
              <a:gd name="connsiteY29" fmla="*/ 1784860 h 5753325"/>
              <a:gd name="connsiteX30" fmla="*/ 6267878 w 6506836"/>
              <a:gd name="connsiteY30" fmla="*/ 1858572 h 5753325"/>
              <a:gd name="connsiteX31" fmla="*/ 6251146 w 6506836"/>
              <a:gd name="connsiteY31" fmla="*/ 1926167 h 5753325"/>
              <a:gd name="connsiteX32" fmla="*/ 6210686 w 6506836"/>
              <a:gd name="connsiteY32" fmla="*/ 2014834 h 5753325"/>
              <a:gd name="connsiteX33" fmla="*/ 6106652 w 6506836"/>
              <a:gd name="connsiteY33" fmla="*/ 2150572 h 5753325"/>
              <a:gd name="connsiteX34" fmla="*/ 6097813 w 6506836"/>
              <a:gd name="connsiteY34" fmla="*/ 2172208 h 5753325"/>
              <a:gd name="connsiteX35" fmla="*/ 6095990 w 6506836"/>
              <a:gd name="connsiteY35" fmla="*/ 2181185 h 5753325"/>
              <a:gd name="connsiteX36" fmla="*/ 6090126 w 6506836"/>
              <a:gd name="connsiteY36" fmla="*/ 2192533 h 5753325"/>
              <a:gd name="connsiteX37" fmla="*/ 6089503 w 6506836"/>
              <a:gd name="connsiteY37" fmla="*/ 2192543 h 5753325"/>
              <a:gd name="connsiteX38" fmla="*/ 6084946 w 6506836"/>
              <a:gd name="connsiteY38" fmla="*/ 2203694 h 5753325"/>
              <a:gd name="connsiteX39" fmla="*/ 5987861 w 6506836"/>
              <a:gd name="connsiteY39" fmla="*/ 2304868 h 5753325"/>
              <a:gd name="connsiteX40" fmla="*/ 5973439 w 6506836"/>
              <a:gd name="connsiteY40" fmla="*/ 2385635 h 5753325"/>
              <a:gd name="connsiteX41" fmla="*/ 5916727 w 6506836"/>
              <a:gd name="connsiteY41" fmla="*/ 2458777 h 5753325"/>
              <a:gd name="connsiteX42" fmla="*/ 5856524 w 6506836"/>
              <a:gd name="connsiteY42" fmla="*/ 2583281 h 5753325"/>
              <a:gd name="connsiteX43" fmla="*/ 5838091 w 6506836"/>
              <a:gd name="connsiteY43" fmla="*/ 2753474 h 5753325"/>
              <a:gd name="connsiteX44" fmla="*/ 5777471 w 6506836"/>
              <a:gd name="connsiteY44" fmla="*/ 2901570 h 5753325"/>
              <a:gd name="connsiteX45" fmla="*/ 5723992 w 6506836"/>
              <a:gd name="connsiteY45" fmla="*/ 2998752 h 5753325"/>
              <a:gd name="connsiteX46" fmla="*/ 5557886 w 6506836"/>
              <a:gd name="connsiteY46" fmla="*/ 3329735 h 5753325"/>
              <a:gd name="connsiteX47" fmla="*/ 5471501 w 6506836"/>
              <a:gd name="connsiteY47" fmla="*/ 3462221 h 5753325"/>
              <a:gd name="connsiteX48" fmla="*/ 5465154 w 6506836"/>
              <a:gd name="connsiteY48" fmla="*/ 3541065 h 5753325"/>
              <a:gd name="connsiteX49" fmla="*/ 5437889 w 6506836"/>
              <a:gd name="connsiteY49" fmla="*/ 3559927 h 5753325"/>
              <a:gd name="connsiteX50" fmla="*/ 5432770 w 6506836"/>
              <a:gd name="connsiteY50" fmla="*/ 3562948 h 5753325"/>
              <a:gd name="connsiteX51" fmla="*/ 5406795 w 6506836"/>
              <a:gd name="connsiteY51" fmla="*/ 3578594 h 5753325"/>
              <a:gd name="connsiteX52" fmla="*/ 5381495 w 6506836"/>
              <a:gd name="connsiteY52" fmla="*/ 3599883 h 5753325"/>
              <a:gd name="connsiteX53" fmla="*/ 5363689 w 6506836"/>
              <a:gd name="connsiteY53" fmla="*/ 3633299 h 5753325"/>
              <a:gd name="connsiteX54" fmla="*/ 5291870 w 6506836"/>
              <a:gd name="connsiteY54" fmla="*/ 3799039 h 5753325"/>
              <a:gd name="connsiteX55" fmla="*/ 5241600 w 6506836"/>
              <a:gd name="connsiteY55" fmla="*/ 3894238 h 5753325"/>
              <a:gd name="connsiteX56" fmla="*/ 5211041 w 6506836"/>
              <a:gd name="connsiteY56" fmla="*/ 3924184 h 5753325"/>
              <a:gd name="connsiteX57" fmla="*/ 5176073 w 6506836"/>
              <a:gd name="connsiteY57" fmla="*/ 3970179 h 5753325"/>
              <a:gd name="connsiteX58" fmla="*/ 5172826 w 6506836"/>
              <a:gd name="connsiteY58" fmla="*/ 3991773 h 5753325"/>
              <a:gd name="connsiteX59" fmla="*/ 5157053 w 6506836"/>
              <a:gd name="connsiteY59" fmla="*/ 3997708 h 5753325"/>
              <a:gd name="connsiteX60" fmla="*/ 5127922 w 6506836"/>
              <a:gd name="connsiteY60" fmla="*/ 4022660 h 5753325"/>
              <a:gd name="connsiteX61" fmla="*/ 5020872 w 6506836"/>
              <a:gd name="connsiteY61" fmla="*/ 4075951 h 5753325"/>
              <a:gd name="connsiteX62" fmla="*/ 4991410 w 6506836"/>
              <a:gd name="connsiteY62" fmla="*/ 4087598 h 5753325"/>
              <a:gd name="connsiteX63" fmla="*/ 4930112 w 6506836"/>
              <a:gd name="connsiteY63" fmla="*/ 4138459 h 5753325"/>
              <a:gd name="connsiteX64" fmla="*/ 4834224 w 6506836"/>
              <a:gd name="connsiteY64" fmla="*/ 4231643 h 5753325"/>
              <a:gd name="connsiteX65" fmla="*/ 4812599 w 6506836"/>
              <a:gd name="connsiteY65" fmla="*/ 4249449 h 5753325"/>
              <a:gd name="connsiteX66" fmla="*/ 4789188 w 6506836"/>
              <a:gd name="connsiteY66" fmla="*/ 4256678 h 5753325"/>
              <a:gd name="connsiteX67" fmla="*/ 4779554 w 6506836"/>
              <a:gd name="connsiteY67" fmla="*/ 4251313 h 5753325"/>
              <a:gd name="connsiteX68" fmla="*/ 4766885 w 6506836"/>
              <a:gd name="connsiteY68" fmla="*/ 4259812 h 5753325"/>
              <a:gd name="connsiteX69" fmla="*/ 4762510 w 6506836"/>
              <a:gd name="connsiteY69" fmla="*/ 4260383 h 5753325"/>
              <a:gd name="connsiteX70" fmla="*/ 4738416 w 6506836"/>
              <a:gd name="connsiteY70" fmla="*/ 4265355 h 5753325"/>
              <a:gd name="connsiteX71" fmla="*/ 4712007 w 6506836"/>
              <a:gd name="connsiteY71" fmla="*/ 4317892 h 5753325"/>
              <a:gd name="connsiteX72" fmla="*/ 4658930 w 6506836"/>
              <a:gd name="connsiteY72" fmla="*/ 4348041 h 5753325"/>
              <a:gd name="connsiteX73" fmla="*/ 4443526 w 6506836"/>
              <a:gd name="connsiteY73" fmla="*/ 4507851 h 5753325"/>
              <a:gd name="connsiteX74" fmla="*/ 4289766 w 6506836"/>
              <a:gd name="connsiteY74" fmla="*/ 4711450 h 5753325"/>
              <a:gd name="connsiteX75" fmla="*/ 4150870 w 6506836"/>
              <a:gd name="connsiteY75" fmla="*/ 4818480 h 5753325"/>
              <a:gd name="connsiteX76" fmla="*/ 4006639 w 6506836"/>
              <a:gd name="connsiteY76" fmla="*/ 4933815 h 5753325"/>
              <a:gd name="connsiteX77" fmla="*/ 3298210 w 6506836"/>
              <a:gd name="connsiteY77" fmla="*/ 5070790 h 5753325"/>
              <a:gd name="connsiteX78" fmla="*/ 2947678 w 6506836"/>
              <a:gd name="connsiteY78" fmla="*/ 5117869 h 5753325"/>
              <a:gd name="connsiteX79" fmla="*/ 2822169 w 6506836"/>
              <a:gd name="connsiteY79" fmla="*/ 5129396 h 5753325"/>
              <a:gd name="connsiteX80" fmla="*/ 2538773 w 6506836"/>
              <a:gd name="connsiteY80" fmla="*/ 5313397 h 5753325"/>
              <a:gd name="connsiteX81" fmla="*/ 2014500 w 6506836"/>
              <a:gd name="connsiteY81" fmla="*/ 5519744 h 5753325"/>
              <a:gd name="connsiteX82" fmla="*/ 1934391 w 6506836"/>
              <a:gd name="connsiteY82" fmla="*/ 5591335 h 5753325"/>
              <a:gd name="connsiteX83" fmla="*/ 1892550 w 6506836"/>
              <a:gd name="connsiteY83" fmla="*/ 5649708 h 5753325"/>
              <a:gd name="connsiteX84" fmla="*/ 1854769 w 6506836"/>
              <a:gd name="connsiteY84" fmla="*/ 5647691 h 5753325"/>
              <a:gd name="connsiteX85" fmla="*/ 1809461 w 6506836"/>
              <a:gd name="connsiteY85" fmla="*/ 5648628 h 5753325"/>
              <a:gd name="connsiteX86" fmla="*/ 1745150 w 6506836"/>
              <a:gd name="connsiteY86" fmla="*/ 5693879 h 5753325"/>
              <a:gd name="connsiteX87" fmla="*/ 1713375 w 6506836"/>
              <a:gd name="connsiteY87" fmla="*/ 5684672 h 5753325"/>
              <a:gd name="connsiteX88" fmla="*/ 1707808 w 6506836"/>
              <a:gd name="connsiteY88" fmla="*/ 5682611 h 5753325"/>
              <a:gd name="connsiteX89" fmla="*/ 1679313 w 6506836"/>
              <a:gd name="connsiteY89" fmla="*/ 5672360 h 5753325"/>
              <a:gd name="connsiteX90" fmla="*/ 1646933 w 6506836"/>
              <a:gd name="connsiteY90" fmla="*/ 5666227 h 5753325"/>
              <a:gd name="connsiteX91" fmla="*/ 1610055 w 6506836"/>
              <a:gd name="connsiteY91" fmla="*/ 5673643 h 5753325"/>
              <a:gd name="connsiteX92" fmla="*/ 1437641 w 6506836"/>
              <a:gd name="connsiteY92" fmla="*/ 5723266 h 5753325"/>
              <a:gd name="connsiteX93" fmla="*/ 1332869 w 6506836"/>
              <a:gd name="connsiteY93" fmla="*/ 5744752 h 5753325"/>
              <a:gd name="connsiteX94" fmla="*/ 1290525 w 6506836"/>
              <a:gd name="connsiteY94" fmla="*/ 5740036 h 5753325"/>
              <a:gd name="connsiteX95" fmla="*/ 1233107 w 6506836"/>
              <a:gd name="connsiteY95" fmla="*/ 5742106 h 5753325"/>
              <a:gd name="connsiteX96" fmla="*/ 1214532 w 6506836"/>
              <a:gd name="connsiteY96" fmla="*/ 5753325 h 5753325"/>
              <a:gd name="connsiteX97" fmla="*/ 1199955 w 6506836"/>
              <a:gd name="connsiteY97" fmla="*/ 5744831 h 5753325"/>
              <a:gd name="connsiteX98" fmla="*/ 1162337 w 6506836"/>
              <a:gd name="connsiteY98" fmla="*/ 5738048 h 5753325"/>
              <a:gd name="connsiteX99" fmla="*/ 1053457 w 6506836"/>
              <a:gd name="connsiteY99" fmla="*/ 5688676 h 5753325"/>
              <a:gd name="connsiteX100" fmla="*/ 1025798 w 6506836"/>
              <a:gd name="connsiteY100" fmla="*/ 5673166 h 5753325"/>
              <a:gd name="connsiteX101" fmla="*/ 947900 w 6506836"/>
              <a:gd name="connsiteY101" fmla="*/ 5657848 h 5753325"/>
              <a:gd name="connsiteX102" fmla="*/ 815627 w 6506836"/>
              <a:gd name="connsiteY102" fmla="*/ 5642557 h 5753325"/>
              <a:gd name="connsiteX103" fmla="*/ 788251 w 6506836"/>
              <a:gd name="connsiteY103" fmla="*/ 5637065 h 5753325"/>
              <a:gd name="connsiteX104" fmla="*/ 767822 w 6506836"/>
              <a:gd name="connsiteY104" fmla="*/ 5623450 h 5753325"/>
              <a:gd name="connsiteX105" fmla="*/ 765791 w 6506836"/>
              <a:gd name="connsiteY105" fmla="*/ 5612539 h 5753325"/>
              <a:gd name="connsiteX106" fmla="*/ 751230 w 6506836"/>
              <a:gd name="connsiteY106" fmla="*/ 5608092 h 5753325"/>
              <a:gd name="connsiteX107" fmla="*/ 748008 w 6506836"/>
              <a:gd name="connsiteY107" fmla="*/ 5605052 h 5753325"/>
              <a:gd name="connsiteX108" fmla="*/ 728871 w 6506836"/>
              <a:gd name="connsiteY108" fmla="*/ 5589469 h 5753325"/>
              <a:gd name="connsiteX109" fmla="*/ 671898 w 6506836"/>
              <a:gd name="connsiteY109" fmla="*/ 5602363 h 5753325"/>
              <a:gd name="connsiteX110" fmla="*/ 615065 w 6506836"/>
              <a:gd name="connsiteY110" fmla="*/ 5580257 h 5753325"/>
              <a:gd name="connsiteX111" fmla="*/ 355785 w 6506836"/>
              <a:gd name="connsiteY111" fmla="*/ 5514383 h 5753325"/>
              <a:gd name="connsiteX112" fmla="*/ 102269 w 6506836"/>
              <a:gd name="connsiteY112" fmla="*/ 5524347 h 5753325"/>
              <a:gd name="connsiteX113" fmla="*/ 13160 w 6506836"/>
              <a:gd name="connsiteY113" fmla="*/ 5514159 h 5753325"/>
              <a:gd name="connsiteX114" fmla="*/ 0 w 6506836"/>
              <a:gd name="connsiteY114" fmla="*/ 5511735 h 5753325"/>
              <a:gd name="connsiteX115" fmla="*/ 0 w 6506836"/>
              <a:gd name="connsiteY115" fmla="*/ 0 h 5753325"/>
              <a:gd name="connsiteX0" fmla="*/ 0 w 6492864"/>
              <a:gd name="connsiteY0" fmla="*/ 0 h 5753325"/>
              <a:gd name="connsiteX1" fmla="*/ 6438980 w 6492864"/>
              <a:gd name="connsiteY1" fmla="*/ 0 h 5753325"/>
              <a:gd name="connsiteX2" fmla="*/ 6439047 w 6492864"/>
              <a:gd name="connsiteY2" fmla="*/ 147 h 5753325"/>
              <a:gd name="connsiteX3" fmla="*/ 6443456 w 6492864"/>
              <a:gd name="connsiteY3" fmla="*/ 130105 h 5753325"/>
              <a:gd name="connsiteX4" fmla="*/ 6447632 w 6492864"/>
              <a:gd name="connsiteY4" fmla="*/ 170016 h 5753325"/>
              <a:gd name="connsiteX5" fmla="*/ 6465936 w 6492864"/>
              <a:gd name="connsiteY5" fmla="*/ 274847 h 5753325"/>
              <a:gd name="connsiteX6" fmla="*/ 6488360 w 6492864"/>
              <a:gd name="connsiteY6" fmla="*/ 535865 h 5753325"/>
              <a:gd name="connsiteX7" fmla="*/ 6492864 w 6492864"/>
              <a:gd name="connsiteY7" fmla="*/ 615799 h 5753325"/>
              <a:gd name="connsiteX8" fmla="*/ 6459988 w 6492864"/>
              <a:gd name="connsiteY8" fmla="*/ 707628 h 5753325"/>
              <a:gd name="connsiteX9" fmla="*/ 6453989 w 6492864"/>
              <a:gd name="connsiteY9" fmla="*/ 711876 h 5753325"/>
              <a:gd name="connsiteX10" fmla="*/ 6453209 w 6492864"/>
              <a:gd name="connsiteY10" fmla="*/ 719127 h 5753325"/>
              <a:gd name="connsiteX11" fmla="*/ 6457662 w 6492864"/>
              <a:gd name="connsiteY11" fmla="*/ 723331 h 5753325"/>
              <a:gd name="connsiteX12" fmla="*/ 6447445 w 6492864"/>
              <a:gd name="connsiteY12" fmla="*/ 780003 h 5753325"/>
              <a:gd name="connsiteX13" fmla="*/ 6426552 w 6492864"/>
              <a:gd name="connsiteY13" fmla="*/ 845805 h 5753325"/>
              <a:gd name="connsiteX14" fmla="*/ 6434072 w 6492864"/>
              <a:gd name="connsiteY14" fmla="*/ 910733 h 5753325"/>
              <a:gd name="connsiteX15" fmla="*/ 6432570 w 6492864"/>
              <a:gd name="connsiteY15" fmla="*/ 983394 h 5753325"/>
              <a:gd name="connsiteX16" fmla="*/ 6431878 w 6492864"/>
              <a:gd name="connsiteY16" fmla="*/ 1026728 h 5753325"/>
              <a:gd name="connsiteX17" fmla="*/ 6414269 w 6492864"/>
              <a:gd name="connsiteY17" fmla="*/ 1151111 h 5753325"/>
              <a:gd name="connsiteX18" fmla="*/ 6371722 w 6492864"/>
              <a:gd name="connsiteY18" fmla="*/ 1318080 h 5753325"/>
              <a:gd name="connsiteX19" fmla="*/ 6356023 w 6492864"/>
              <a:gd name="connsiteY19" fmla="*/ 1356227 h 5753325"/>
              <a:gd name="connsiteX20" fmla="*/ 6356157 w 6492864"/>
              <a:gd name="connsiteY20" fmla="*/ 1361967 h 5753325"/>
              <a:gd name="connsiteX21" fmla="*/ 6350613 w 6492864"/>
              <a:gd name="connsiteY21" fmla="*/ 1393569 h 5753325"/>
              <a:gd name="connsiteX22" fmla="*/ 6357062 w 6492864"/>
              <a:gd name="connsiteY22" fmla="*/ 1444071 h 5753325"/>
              <a:gd name="connsiteX23" fmla="*/ 6364832 w 6492864"/>
              <a:gd name="connsiteY23" fmla="*/ 1478763 h 5753325"/>
              <a:gd name="connsiteX24" fmla="*/ 6369745 w 6492864"/>
              <a:gd name="connsiteY24" fmla="*/ 1495680 h 5753325"/>
              <a:gd name="connsiteX25" fmla="*/ 6370898 w 6492864"/>
              <a:gd name="connsiteY25" fmla="*/ 1513331 h 5753325"/>
              <a:gd name="connsiteX26" fmla="*/ 6368801 w 6492864"/>
              <a:gd name="connsiteY26" fmla="*/ 1527414 h 5753325"/>
              <a:gd name="connsiteX27" fmla="*/ 6359177 w 6492864"/>
              <a:gd name="connsiteY27" fmla="*/ 1639513 h 5753325"/>
              <a:gd name="connsiteX28" fmla="*/ 6299489 w 6492864"/>
              <a:gd name="connsiteY28" fmla="*/ 1784860 h 5753325"/>
              <a:gd name="connsiteX29" fmla="*/ 6267878 w 6492864"/>
              <a:gd name="connsiteY29" fmla="*/ 1858572 h 5753325"/>
              <a:gd name="connsiteX30" fmla="*/ 6251146 w 6492864"/>
              <a:gd name="connsiteY30" fmla="*/ 1926167 h 5753325"/>
              <a:gd name="connsiteX31" fmla="*/ 6210686 w 6492864"/>
              <a:gd name="connsiteY31" fmla="*/ 2014834 h 5753325"/>
              <a:gd name="connsiteX32" fmla="*/ 6106652 w 6492864"/>
              <a:gd name="connsiteY32" fmla="*/ 2150572 h 5753325"/>
              <a:gd name="connsiteX33" fmla="*/ 6097813 w 6492864"/>
              <a:gd name="connsiteY33" fmla="*/ 2172208 h 5753325"/>
              <a:gd name="connsiteX34" fmla="*/ 6095990 w 6492864"/>
              <a:gd name="connsiteY34" fmla="*/ 2181185 h 5753325"/>
              <a:gd name="connsiteX35" fmla="*/ 6090126 w 6492864"/>
              <a:gd name="connsiteY35" fmla="*/ 2192533 h 5753325"/>
              <a:gd name="connsiteX36" fmla="*/ 6089503 w 6492864"/>
              <a:gd name="connsiteY36" fmla="*/ 2192543 h 5753325"/>
              <a:gd name="connsiteX37" fmla="*/ 6084946 w 6492864"/>
              <a:gd name="connsiteY37" fmla="*/ 2203694 h 5753325"/>
              <a:gd name="connsiteX38" fmla="*/ 5987861 w 6492864"/>
              <a:gd name="connsiteY38" fmla="*/ 2304868 h 5753325"/>
              <a:gd name="connsiteX39" fmla="*/ 5973439 w 6492864"/>
              <a:gd name="connsiteY39" fmla="*/ 2385635 h 5753325"/>
              <a:gd name="connsiteX40" fmla="*/ 5916727 w 6492864"/>
              <a:gd name="connsiteY40" fmla="*/ 2458777 h 5753325"/>
              <a:gd name="connsiteX41" fmla="*/ 5856524 w 6492864"/>
              <a:gd name="connsiteY41" fmla="*/ 2583281 h 5753325"/>
              <a:gd name="connsiteX42" fmla="*/ 5838091 w 6492864"/>
              <a:gd name="connsiteY42" fmla="*/ 2753474 h 5753325"/>
              <a:gd name="connsiteX43" fmla="*/ 5777471 w 6492864"/>
              <a:gd name="connsiteY43" fmla="*/ 2901570 h 5753325"/>
              <a:gd name="connsiteX44" fmla="*/ 5723992 w 6492864"/>
              <a:gd name="connsiteY44" fmla="*/ 2998752 h 5753325"/>
              <a:gd name="connsiteX45" fmla="*/ 5557886 w 6492864"/>
              <a:gd name="connsiteY45" fmla="*/ 3329735 h 5753325"/>
              <a:gd name="connsiteX46" fmla="*/ 5471501 w 6492864"/>
              <a:gd name="connsiteY46" fmla="*/ 3462221 h 5753325"/>
              <a:gd name="connsiteX47" fmla="*/ 5465154 w 6492864"/>
              <a:gd name="connsiteY47" fmla="*/ 3541065 h 5753325"/>
              <a:gd name="connsiteX48" fmla="*/ 5437889 w 6492864"/>
              <a:gd name="connsiteY48" fmla="*/ 3559927 h 5753325"/>
              <a:gd name="connsiteX49" fmla="*/ 5432770 w 6492864"/>
              <a:gd name="connsiteY49" fmla="*/ 3562948 h 5753325"/>
              <a:gd name="connsiteX50" fmla="*/ 5406795 w 6492864"/>
              <a:gd name="connsiteY50" fmla="*/ 3578594 h 5753325"/>
              <a:gd name="connsiteX51" fmla="*/ 5381495 w 6492864"/>
              <a:gd name="connsiteY51" fmla="*/ 3599883 h 5753325"/>
              <a:gd name="connsiteX52" fmla="*/ 5363689 w 6492864"/>
              <a:gd name="connsiteY52" fmla="*/ 3633299 h 5753325"/>
              <a:gd name="connsiteX53" fmla="*/ 5291870 w 6492864"/>
              <a:gd name="connsiteY53" fmla="*/ 3799039 h 5753325"/>
              <a:gd name="connsiteX54" fmla="*/ 5241600 w 6492864"/>
              <a:gd name="connsiteY54" fmla="*/ 3894238 h 5753325"/>
              <a:gd name="connsiteX55" fmla="*/ 5211041 w 6492864"/>
              <a:gd name="connsiteY55" fmla="*/ 3924184 h 5753325"/>
              <a:gd name="connsiteX56" fmla="*/ 5176073 w 6492864"/>
              <a:gd name="connsiteY56" fmla="*/ 3970179 h 5753325"/>
              <a:gd name="connsiteX57" fmla="*/ 5172826 w 6492864"/>
              <a:gd name="connsiteY57" fmla="*/ 3991773 h 5753325"/>
              <a:gd name="connsiteX58" fmla="*/ 5157053 w 6492864"/>
              <a:gd name="connsiteY58" fmla="*/ 3997708 h 5753325"/>
              <a:gd name="connsiteX59" fmla="*/ 5127922 w 6492864"/>
              <a:gd name="connsiteY59" fmla="*/ 4022660 h 5753325"/>
              <a:gd name="connsiteX60" fmla="*/ 5020872 w 6492864"/>
              <a:gd name="connsiteY60" fmla="*/ 4075951 h 5753325"/>
              <a:gd name="connsiteX61" fmla="*/ 4991410 w 6492864"/>
              <a:gd name="connsiteY61" fmla="*/ 4087598 h 5753325"/>
              <a:gd name="connsiteX62" fmla="*/ 4930112 w 6492864"/>
              <a:gd name="connsiteY62" fmla="*/ 4138459 h 5753325"/>
              <a:gd name="connsiteX63" fmla="*/ 4834224 w 6492864"/>
              <a:gd name="connsiteY63" fmla="*/ 4231643 h 5753325"/>
              <a:gd name="connsiteX64" fmla="*/ 4812599 w 6492864"/>
              <a:gd name="connsiteY64" fmla="*/ 4249449 h 5753325"/>
              <a:gd name="connsiteX65" fmla="*/ 4789188 w 6492864"/>
              <a:gd name="connsiteY65" fmla="*/ 4256678 h 5753325"/>
              <a:gd name="connsiteX66" fmla="*/ 4779554 w 6492864"/>
              <a:gd name="connsiteY66" fmla="*/ 4251313 h 5753325"/>
              <a:gd name="connsiteX67" fmla="*/ 4766885 w 6492864"/>
              <a:gd name="connsiteY67" fmla="*/ 4259812 h 5753325"/>
              <a:gd name="connsiteX68" fmla="*/ 4762510 w 6492864"/>
              <a:gd name="connsiteY68" fmla="*/ 4260383 h 5753325"/>
              <a:gd name="connsiteX69" fmla="*/ 4738416 w 6492864"/>
              <a:gd name="connsiteY69" fmla="*/ 4265355 h 5753325"/>
              <a:gd name="connsiteX70" fmla="*/ 4712007 w 6492864"/>
              <a:gd name="connsiteY70" fmla="*/ 4317892 h 5753325"/>
              <a:gd name="connsiteX71" fmla="*/ 4658930 w 6492864"/>
              <a:gd name="connsiteY71" fmla="*/ 4348041 h 5753325"/>
              <a:gd name="connsiteX72" fmla="*/ 4443526 w 6492864"/>
              <a:gd name="connsiteY72" fmla="*/ 4507851 h 5753325"/>
              <a:gd name="connsiteX73" fmla="*/ 4289766 w 6492864"/>
              <a:gd name="connsiteY73" fmla="*/ 4711450 h 5753325"/>
              <a:gd name="connsiteX74" fmla="*/ 4150870 w 6492864"/>
              <a:gd name="connsiteY74" fmla="*/ 4818480 h 5753325"/>
              <a:gd name="connsiteX75" fmla="*/ 4006639 w 6492864"/>
              <a:gd name="connsiteY75" fmla="*/ 4933815 h 5753325"/>
              <a:gd name="connsiteX76" fmla="*/ 3298210 w 6492864"/>
              <a:gd name="connsiteY76" fmla="*/ 5070790 h 5753325"/>
              <a:gd name="connsiteX77" fmla="*/ 2947678 w 6492864"/>
              <a:gd name="connsiteY77" fmla="*/ 5117869 h 5753325"/>
              <a:gd name="connsiteX78" fmla="*/ 2822169 w 6492864"/>
              <a:gd name="connsiteY78" fmla="*/ 5129396 h 5753325"/>
              <a:gd name="connsiteX79" fmla="*/ 2538773 w 6492864"/>
              <a:gd name="connsiteY79" fmla="*/ 5313397 h 5753325"/>
              <a:gd name="connsiteX80" fmla="*/ 2014500 w 6492864"/>
              <a:gd name="connsiteY80" fmla="*/ 5519744 h 5753325"/>
              <a:gd name="connsiteX81" fmla="*/ 1934391 w 6492864"/>
              <a:gd name="connsiteY81" fmla="*/ 5591335 h 5753325"/>
              <a:gd name="connsiteX82" fmla="*/ 1892550 w 6492864"/>
              <a:gd name="connsiteY82" fmla="*/ 5649708 h 5753325"/>
              <a:gd name="connsiteX83" fmla="*/ 1854769 w 6492864"/>
              <a:gd name="connsiteY83" fmla="*/ 5647691 h 5753325"/>
              <a:gd name="connsiteX84" fmla="*/ 1809461 w 6492864"/>
              <a:gd name="connsiteY84" fmla="*/ 5648628 h 5753325"/>
              <a:gd name="connsiteX85" fmla="*/ 1745150 w 6492864"/>
              <a:gd name="connsiteY85" fmla="*/ 5693879 h 5753325"/>
              <a:gd name="connsiteX86" fmla="*/ 1713375 w 6492864"/>
              <a:gd name="connsiteY86" fmla="*/ 5684672 h 5753325"/>
              <a:gd name="connsiteX87" fmla="*/ 1707808 w 6492864"/>
              <a:gd name="connsiteY87" fmla="*/ 5682611 h 5753325"/>
              <a:gd name="connsiteX88" fmla="*/ 1679313 w 6492864"/>
              <a:gd name="connsiteY88" fmla="*/ 5672360 h 5753325"/>
              <a:gd name="connsiteX89" fmla="*/ 1646933 w 6492864"/>
              <a:gd name="connsiteY89" fmla="*/ 5666227 h 5753325"/>
              <a:gd name="connsiteX90" fmla="*/ 1610055 w 6492864"/>
              <a:gd name="connsiteY90" fmla="*/ 5673643 h 5753325"/>
              <a:gd name="connsiteX91" fmla="*/ 1437641 w 6492864"/>
              <a:gd name="connsiteY91" fmla="*/ 5723266 h 5753325"/>
              <a:gd name="connsiteX92" fmla="*/ 1332869 w 6492864"/>
              <a:gd name="connsiteY92" fmla="*/ 5744752 h 5753325"/>
              <a:gd name="connsiteX93" fmla="*/ 1290525 w 6492864"/>
              <a:gd name="connsiteY93" fmla="*/ 5740036 h 5753325"/>
              <a:gd name="connsiteX94" fmla="*/ 1233107 w 6492864"/>
              <a:gd name="connsiteY94" fmla="*/ 5742106 h 5753325"/>
              <a:gd name="connsiteX95" fmla="*/ 1214532 w 6492864"/>
              <a:gd name="connsiteY95" fmla="*/ 5753325 h 5753325"/>
              <a:gd name="connsiteX96" fmla="*/ 1199955 w 6492864"/>
              <a:gd name="connsiteY96" fmla="*/ 5744831 h 5753325"/>
              <a:gd name="connsiteX97" fmla="*/ 1162337 w 6492864"/>
              <a:gd name="connsiteY97" fmla="*/ 5738048 h 5753325"/>
              <a:gd name="connsiteX98" fmla="*/ 1053457 w 6492864"/>
              <a:gd name="connsiteY98" fmla="*/ 5688676 h 5753325"/>
              <a:gd name="connsiteX99" fmla="*/ 1025798 w 6492864"/>
              <a:gd name="connsiteY99" fmla="*/ 5673166 h 5753325"/>
              <a:gd name="connsiteX100" fmla="*/ 947900 w 6492864"/>
              <a:gd name="connsiteY100" fmla="*/ 5657848 h 5753325"/>
              <a:gd name="connsiteX101" fmla="*/ 815627 w 6492864"/>
              <a:gd name="connsiteY101" fmla="*/ 5642557 h 5753325"/>
              <a:gd name="connsiteX102" fmla="*/ 788251 w 6492864"/>
              <a:gd name="connsiteY102" fmla="*/ 5637065 h 5753325"/>
              <a:gd name="connsiteX103" fmla="*/ 767822 w 6492864"/>
              <a:gd name="connsiteY103" fmla="*/ 5623450 h 5753325"/>
              <a:gd name="connsiteX104" fmla="*/ 765791 w 6492864"/>
              <a:gd name="connsiteY104" fmla="*/ 5612539 h 5753325"/>
              <a:gd name="connsiteX105" fmla="*/ 751230 w 6492864"/>
              <a:gd name="connsiteY105" fmla="*/ 5608092 h 5753325"/>
              <a:gd name="connsiteX106" fmla="*/ 748008 w 6492864"/>
              <a:gd name="connsiteY106" fmla="*/ 5605052 h 5753325"/>
              <a:gd name="connsiteX107" fmla="*/ 728871 w 6492864"/>
              <a:gd name="connsiteY107" fmla="*/ 5589469 h 5753325"/>
              <a:gd name="connsiteX108" fmla="*/ 671898 w 6492864"/>
              <a:gd name="connsiteY108" fmla="*/ 5602363 h 5753325"/>
              <a:gd name="connsiteX109" fmla="*/ 615065 w 6492864"/>
              <a:gd name="connsiteY109" fmla="*/ 5580257 h 5753325"/>
              <a:gd name="connsiteX110" fmla="*/ 355785 w 6492864"/>
              <a:gd name="connsiteY110" fmla="*/ 5514383 h 5753325"/>
              <a:gd name="connsiteX111" fmla="*/ 102269 w 6492864"/>
              <a:gd name="connsiteY111" fmla="*/ 5524347 h 5753325"/>
              <a:gd name="connsiteX112" fmla="*/ 13160 w 6492864"/>
              <a:gd name="connsiteY112" fmla="*/ 5514159 h 5753325"/>
              <a:gd name="connsiteX113" fmla="*/ 0 w 6492864"/>
              <a:gd name="connsiteY113" fmla="*/ 5511735 h 5753325"/>
              <a:gd name="connsiteX114" fmla="*/ 0 w 6492864"/>
              <a:gd name="connsiteY114" fmla="*/ 0 h 5753325"/>
              <a:gd name="connsiteX0" fmla="*/ 0 w 6492864"/>
              <a:gd name="connsiteY0" fmla="*/ 0 h 5753325"/>
              <a:gd name="connsiteX1" fmla="*/ 6438980 w 6492864"/>
              <a:gd name="connsiteY1" fmla="*/ 0 h 5753325"/>
              <a:gd name="connsiteX2" fmla="*/ 6439047 w 6492864"/>
              <a:gd name="connsiteY2" fmla="*/ 147 h 5753325"/>
              <a:gd name="connsiteX3" fmla="*/ 6443456 w 6492864"/>
              <a:gd name="connsiteY3" fmla="*/ 130105 h 5753325"/>
              <a:gd name="connsiteX4" fmla="*/ 6447632 w 6492864"/>
              <a:gd name="connsiteY4" fmla="*/ 170016 h 5753325"/>
              <a:gd name="connsiteX5" fmla="*/ 6396598 w 6492864"/>
              <a:gd name="connsiteY5" fmla="*/ 274847 h 5753325"/>
              <a:gd name="connsiteX6" fmla="*/ 6488360 w 6492864"/>
              <a:gd name="connsiteY6" fmla="*/ 535865 h 5753325"/>
              <a:gd name="connsiteX7" fmla="*/ 6492864 w 6492864"/>
              <a:gd name="connsiteY7" fmla="*/ 615799 h 5753325"/>
              <a:gd name="connsiteX8" fmla="*/ 6459988 w 6492864"/>
              <a:gd name="connsiteY8" fmla="*/ 707628 h 5753325"/>
              <a:gd name="connsiteX9" fmla="*/ 6453989 w 6492864"/>
              <a:gd name="connsiteY9" fmla="*/ 711876 h 5753325"/>
              <a:gd name="connsiteX10" fmla="*/ 6453209 w 6492864"/>
              <a:gd name="connsiteY10" fmla="*/ 719127 h 5753325"/>
              <a:gd name="connsiteX11" fmla="*/ 6457662 w 6492864"/>
              <a:gd name="connsiteY11" fmla="*/ 723331 h 5753325"/>
              <a:gd name="connsiteX12" fmla="*/ 6447445 w 6492864"/>
              <a:gd name="connsiteY12" fmla="*/ 780003 h 5753325"/>
              <a:gd name="connsiteX13" fmla="*/ 6426552 w 6492864"/>
              <a:gd name="connsiteY13" fmla="*/ 845805 h 5753325"/>
              <a:gd name="connsiteX14" fmla="*/ 6434072 w 6492864"/>
              <a:gd name="connsiteY14" fmla="*/ 910733 h 5753325"/>
              <a:gd name="connsiteX15" fmla="*/ 6432570 w 6492864"/>
              <a:gd name="connsiteY15" fmla="*/ 983394 h 5753325"/>
              <a:gd name="connsiteX16" fmla="*/ 6431878 w 6492864"/>
              <a:gd name="connsiteY16" fmla="*/ 1026728 h 5753325"/>
              <a:gd name="connsiteX17" fmla="*/ 6414269 w 6492864"/>
              <a:gd name="connsiteY17" fmla="*/ 1151111 h 5753325"/>
              <a:gd name="connsiteX18" fmla="*/ 6371722 w 6492864"/>
              <a:gd name="connsiteY18" fmla="*/ 1318080 h 5753325"/>
              <a:gd name="connsiteX19" fmla="*/ 6356023 w 6492864"/>
              <a:gd name="connsiteY19" fmla="*/ 1356227 h 5753325"/>
              <a:gd name="connsiteX20" fmla="*/ 6356157 w 6492864"/>
              <a:gd name="connsiteY20" fmla="*/ 1361967 h 5753325"/>
              <a:gd name="connsiteX21" fmla="*/ 6350613 w 6492864"/>
              <a:gd name="connsiteY21" fmla="*/ 1393569 h 5753325"/>
              <a:gd name="connsiteX22" fmla="*/ 6357062 w 6492864"/>
              <a:gd name="connsiteY22" fmla="*/ 1444071 h 5753325"/>
              <a:gd name="connsiteX23" fmla="*/ 6364832 w 6492864"/>
              <a:gd name="connsiteY23" fmla="*/ 1478763 h 5753325"/>
              <a:gd name="connsiteX24" fmla="*/ 6369745 w 6492864"/>
              <a:gd name="connsiteY24" fmla="*/ 1495680 h 5753325"/>
              <a:gd name="connsiteX25" fmla="*/ 6370898 w 6492864"/>
              <a:gd name="connsiteY25" fmla="*/ 1513331 h 5753325"/>
              <a:gd name="connsiteX26" fmla="*/ 6368801 w 6492864"/>
              <a:gd name="connsiteY26" fmla="*/ 1527414 h 5753325"/>
              <a:gd name="connsiteX27" fmla="*/ 6359177 w 6492864"/>
              <a:gd name="connsiteY27" fmla="*/ 1639513 h 5753325"/>
              <a:gd name="connsiteX28" fmla="*/ 6299489 w 6492864"/>
              <a:gd name="connsiteY28" fmla="*/ 1784860 h 5753325"/>
              <a:gd name="connsiteX29" fmla="*/ 6267878 w 6492864"/>
              <a:gd name="connsiteY29" fmla="*/ 1858572 h 5753325"/>
              <a:gd name="connsiteX30" fmla="*/ 6251146 w 6492864"/>
              <a:gd name="connsiteY30" fmla="*/ 1926167 h 5753325"/>
              <a:gd name="connsiteX31" fmla="*/ 6210686 w 6492864"/>
              <a:gd name="connsiteY31" fmla="*/ 2014834 h 5753325"/>
              <a:gd name="connsiteX32" fmla="*/ 6106652 w 6492864"/>
              <a:gd name="connsiteY32" fmla="*/ 2150572 h 5753325"/>
              <a:gd name="connsiteX33" fmla="*/ 6097813 w 6492864"/>
              <a:gd name="connsiteY33" fmla="*/ 2172208 h 5753325"/>
              <a:gd name="connsiteX34" fmla="*/ 6095990 w 6492864"/>
              <a:gd name="connsiteY34" fmla="*/ 2181185 h 5753325"/>
              <a:gd name="connsiteX35" fmla="*/ 6090126 w 6492864"/>
              <a:gd name="connsiteY35" fmla="*/ 2192533 h 5753325"/>
              <a:gd name="connsiteX36" fmla="*/ 6089503 w 6492864"/>
              <a:gd name="connsiteY36" fmla="*/ 2192543 h 5753325"/>
              <a:gd name="connsiteX37" fmla="*/ 6084946 w 6492864"/>
              <a:gd name="connsiteY37" fmla="*/ 2203694 h 5753325"/>
              <a:gd name="connsiteX38" fmla="*/ 5987861 w 6492864"/>
              <a:gd name="connsiteY38" fmla="*/ 2304868 h 5753325"/>
              <a:gd name="connsiteX39" fmla="*/ 5973439 w 6492864"/>
              <a:gd name="connsiteY39" fmla="*/ 2385635 h 5753325"/>
              <a:gd name="connsiteX40" fmla="*/ 5916727 w 6492864"/>
              <a:gd name="connsiteY40" fmla="*/ 2458777 h 5753325"/>
              <a:gd name="connsiteX41" fmla="*/ 5856524 w 6492864"/>
              <a:gd name="connsiteY41" fmla="*/ 2583281 h 5753325"/>
              <a:gd name="connsiteX42" fmla="*/ 5838091 w 6492864"/>
              <a:gd name="connsiteY42" fmla="*/ 2753474 h 5753325"/>
              <a:gd name="connsiteX43" fmla="*/ 5777471 w 6492864"/>
              <a:gd name="connsiteY43" fmla="*/ 2901570 h 5753325"/>
              <a:gd name="connsiteX44" fmla="*/ 5723992 w 6492864"/>
              <a:gd name="connsiteY44" fmla="*/ 2998752 h 5753325"/>
              <a:gd name="connsiteX45" fmla="*/ 5557886 w 6492864"/>
              <a:gd name="connsiteY45" fmla="*/ 3329735 h 5753325"/>
              <a:gd name="connsiteX46" fmla="*/ 5471501 w 6492864"/>
              <a:gd name="connsiteY46" fmla="*/ 3462221 h 5753325"/>
              <a:gd name="connsiteX47" fmla="*/ 5465154 w 6492864"/>
              <a:gd name="connsiteY47" fmla="*/ 3541065 h 5753325"/>
              <a:gd name="connsiteX48" fmla="*/ 5437889 w 6492864"/>
              <a:gd name="connsiteY48" fmla="*/ 3559927 h 5753325"/>
              <a:gd name="connsiteX49" fmla="*/ 5432770 w 6492864"/>
              <a:gd name="connsiteY49" fmla="*/ 3562948 h 5753325"/>
              <a:gd name="connsiteX50" fmla="*/ 5406795 w 6492864"/>
              <a:gd name="connsiteY50" fmla="*/ 3578594 h 5753325"/>
              <a:gd name="connsiteX51" fmla="*/ 5381495 w 6492864"/>
              <a:gd name="connsiteY51" fmla="*/ 3599883 h 5753325"/>
              <a:gd name="connsiteX52" fmla="*/ 5363689 w 6492864"/>
              <a:gd name="connsiteY52" fmla="*/ 3633299 h 5753325"/>
              <a:gd name="connsiteX53" fmla="*/ 5291870 w 6492864"/>
              <a:gd name="connsiteY53" fmla="*/ 3799039 h 5753325"/>
              <a:gd name="connsiteX54" fmla="*/ 5241600 w 6492864"/>
              <a:gd name="connsiteY54" fmla="*/ 3894238 h 5753325"/>
              <a:gd name="connsiteX55" fmla="*/ 5211041 w 6492864"/>
              <a:gd name="connsiteY55" fmla="*/ 3924184 h 5753325"/>
              <a:gd name="connsiteX56" fmla="*/ 5176073 w 6492864"/>
              <a:gd name="connsiteY56" fmla="*/ 3970179 h 5753325"/>
              <a:gd name="connsiteX57" fmla="*/ 5172826 w 6492864"/>
              <a:gd name="connsiteY57" fmla="*/ 3991773 h 5753325"/>
              <a:gd name="connsiteX58" fmla="*/ 5157053 w 6492864"/>
              <a:gd name="connsiteY58" fmla="*/ 3997708 h 5753325"/>
              <a:gd name="connsiteX59" fmla="*/ 5127922 w 6492864"/>
              <a:gd name="connsiteY59" fmla="*/ 4022660 h 5753325"/>
              <a:gd name="connsiteX60" fmla="*/ 5020872 w 6492864"/>
              <a:gd name="connsiteY60" fmla="*/ 4075951 h 5753325"/>
              <a:gd name="connsiteX61" fmla="*/ 4991410 w 6492864"/>
              <a:gd name="connsiteY61" fmla="*/ 4087598 h 5753325"/>
              <a:gd name="connsiteX62" fmla="*/ 4930112 w 6492864"/>
              <a:gd name="connsiteY62" fmla="*/ 4138459 h 5753325"/>
              <a:gd name="connsiteX63" fmla="*/ 4834224 w 6492864"/>
              <a:gd name="connsiteY63" fmla="*/ 4231643 h 5753325"/>
              <a:gd name="connsiteX64" fmla="*/ 4812599 w 6492864"/>
              <a:gd name="connsiteY64" fmla="*/ 4249449 h 5753325"/>
              <a:gd name="connsiteX65" fmla="*/ 4789188 w 6492864"/>
              <a:gd name="connsiteY65" fmla="*/ 4256678 h 5753325"/>
              <a:gd name="connsiteX66" fmla="*/ 4779554 w 6492864"/>
              <a:gd name="connsiteY66" fmla="*/ 4251313 h 5753325"/>
              <a:gd name="connsiteX67" fmla="*/ 4766885 w 6492864"/>
              <a:gd name="connsiteY67" fmla="*/ 4259812 h 5753325"/>
              <a:gd name="connsiteX68" fmla="*/ 4762510 w 6492864"/>
              <a:gd name="connsiteY68" fmla="*/ 4260383 h 5753325"/>
              <a:gd name="connsiteX69" fmla="*/ 4738416 w 6492864"/>
              <a:gd name="connsiteY69" fmla="*/ 4265355 h 5753325"/>
              <a:gd name="connsiteX70" fmla="*/ 4712007 w 6492864"/>
              <a:gd name="connsiteY70" fmla="*/ 4317892 h 5753325"/>
              <a:gd name="connsiteX71" fmla="*/ 4658930 w 6492864"/>
              <a:gd name="connsiteY71" fmla="*/ 4348041 h 5753325"/>
              <a:gd name="connsiteX72" fmla="*/ 4443526 w 6492864"/>
              <a:gd name="connsiteY72" fmla="*/ 4507851 h 5753325"/>
              <a:gd name="connsiteX73" fmla="*/ 4289766 w 6492864"/>
              <a:gd name="connsiteY73" fmla="*/ 4711450 h 5753325"/>
              <a:gd name="connsiteX74" fmla="*/ 4150870 w 6492864"/>
              <a:gd name="connsiteY74" fmla="*/ 4818480 h 5753325"/>
              <a:gd name="connsiteX75" fmla="*/ 4006639 w 6492864"/>
              <a:gd name="connsiteY75" fmla="*/ 4933815 h 5753325"/>
              <a:gd name="connsiteX76" fmla="*/ 3298210 w 6492864"/>
              <a:gd name="connsiteY76" fmla="*/ 5070790 h 5753325"/>
              <a:gd name="connsiteX77" fmla="*/ 2947678 w 6492864"/>
              <a:gd name="connsiteY77" fmla="*/ 5117869 h 5753325"/>
              <a:gd name="connsiteX78" fmla="*/ 2822169 w 6492864"/>
              <a:gd name="connsiteY78" fmla="*/ 5129396 h 5753325"/>
              <a:gd name="connsiteX79" fmla="*/ 2538773 w 6492864"/>
              <a:gd name="connsiteY79" fmla="*/ 5313397 h 5753325"/>
              <a:gd name="connsiteX80" fmla="*/ 2014500 w 6492864"/>
              <a:gd name="connsiteY80" fmla="*/ 5519744 h 5753325"/>
              <a:gd name="connsiteX81" fmla="*/ 1934391 w 6492864"/>
              <a:gd name="connsiteY81" fmla="*/ 5591335 h 5753325"/>
              <a:gd name="connsiteX82" fmla="*/ 1892550 w 6492864"/>
              <a:gd name="connsiteY82" fmla="*/ 5649708 h 5753325"/>
              <a:gd name="connsiteX83" fmla="*/ 1854769 w 6492864"/>
              <a:gd name="connsiteY83" fmla="*/ 5647691 h 5753325"/>
              <a:gd name="connsiteX84" fmla="*/ 1809461 w 6492864"/>
              <a:gd name="connsiteY84" fmla="*/ 5648628 h 5753325"/>
              <a:gd name="connsiteX85" fmla="*/ 1745150 w 6492864"/>
              <a:gd name="connsiteY85" fmla="*/ 5693879 h 5753325"/>
              <a:gd name="connsiteX86" fmla="*/ 1713375 w 6492864"/>
              <a:gd name="connsiteY86" fmla="*/ 5684672 h 5753325"/>
              <a:gd name="connsiteX87" fmla="*/ 1707808 w 6492864"/>
              <a:gd name="connsiteY87" fmla="*/ 5682611 h 5753325"/>
              <a:gd name="connsiteX88" fmla="*/ 1679313 w 6492864"/>
              <a:gd name="connsiteY88" fmla="*/ 5672360 h 5753325"/>
              <a:gd name="connsiteX89" fmla="*/ 1646933 w 6492864"/>
              <a:gd name="connsiteY89" fmla="*/ 5666227 h 5753325"/>
              <a:gd name="connsiteX90" fmla="*/ 1610055 w 6492864"/>
              <a:gd name="connsiteY90" fmla="*/ 5673643 h 5753325"/>
              <a:gd name="connsiteX91" fmla="*/ 1437641 w 6492864"/>
              <a:gd name="connsiteY91" fmla="*/ 5723266 h 5753325"/>
              <a:gd name="connsiteX92" fmla="*/ 1332869 w 6492864"/>
              <a:gd name="connsiteY92" fmla="*/ 5744752 h 5753325"/>
              <a:gd name="connsiteX93" fmla="*/ 1290525 w 6492864"/>
              <a:gd name="connsiteY93" fmla="*/ 5740036 h 5753325"/>
              <a:gd name="connsiteX94" fmla="*/ 1233107 w 6492864"/>
              <a:gd name="connsiteY94" fmla="*/ 5742106 h 5753325"/>
              <a:gd name="connsiteX95" fmla="*/ 1214532 w 6492864"/>
              <a:gd name="connsiteY95" fmla="*/ 5753325 h 5753325"/>
              <a:gd name="connsiteX96" fmla="*/ 1199955 w 6492864"/>
              <a:gd name="connsiteY96" fmla="*/ 5744831 h 5753325"/>
              <a:gd name="connsiteX97" fmla="*/ 1162337 w 6492864"/>
              <a:gd name="connsiteY97" fmla="*/ 5738048 h 5753325"/>
              <a:gd name="connsiteX98" fmla="*/ 1053457 w 6492864"/>
              <a:gd name="connsiteY98" fmla="*/ 5688676 h 5753325"/>
              <a:gd name="connsiteX99" fmla="*/ 1025798 w 6492864"/>
              <a:gd name="connsiteY99" fmla="*/ 5673166 h 5753325"/>
              <a:gd name="connsiteX100" fmla="*/ 947900 w 6492864"/>
              <a:gd name="connsiteY100" fmla="*/ 5657848 h 5753325"/>
              <a:gd name="connsiteX101" fmla="*/ 815627 w 6492864"/>
              <a:gd name="connsiteY101" fmla="*/ 5642557 h 5753325"/>
              <a:gd name="connsiteX102" fmla="*/ 788251 w 6492864"/>
              <a:gd name="connsiteY102" fmla="*/ 5637065 h 5753325"/>
              <a:gd name="connsiteX103" fmla="*/ 767822 w 6492864"/>
              <a:gd name="connsiteY103" fmla="*/ 5623450 h 5753325"/>
              <a:gd name="connsiteX104" fmla="*/ 765791 w 6492864"/>
              <a:gd name="connsiteY104" fmla="*/ 5612539 h 5753325"/>
              <a:gd name="connsiteX105" fmla="*/ 751230 w 6492864"/>
              <a:gd name="connsiteY105" fmla="*/ 5608092 h 5753325"/>
              <a:gd name="connsiteX106" fmla="*/ 748008 w 6492864"/>
              <a:gd name="connsiteY106" fmla="*/ 5605052 h 5753325"/>
              <a:gd name="connsiteX107" fmla="*/ 728871 w 6492864"/>
              <a:gd name="connsiteY107" fmla="*/ 5589469 h 5753325"/>
              <a:gd name="connsiteX108" fmla="*/ 671898 w 6492864"/>
              <a:gd name="connsiteY108" fmla="*/ 5602363 h 5753325"/>
              <a:gd name="connsiteX109" fmla="*/ 615065 w 6492864"/>
              <a:gd name="connsiteY109" fmla="*/ 5580257 h 5753325"/>
              <a:gd name="connsiteX110" fmla="*/ 355785 w 6492864"/>
              <a:gd name="connsiteY110" fmla="*/ 5514383 h 5753325"/>
              <a:gd name="connsiteX111" fmla="*/ 102269 w 6492864"/>
              <a:gd name="connsiteY111" fmla="*/ 5524347 h 5753325"/>
              <a:gd name="connsiteX112" fmla="*/ 13160 w 6492864"/>
              <a:gd name="connsiteY112" fmla="*/ 5514159 h 5753325"/>
              <a:gd name="connsiteX113" fmla="*/ 0 w 6492864"/>
              <a:gd name="connsiteY113" fmla="*/ 5511735 h 5753325"/>
              <a:gd name="connsiteX114" fmla="*/ 0 w 6492864"/>
              <a:gd name="connsiteY114" fmla="*/ 0 h 5753325"/>
              <a:gd name="connsiteX0" fmla="*/ 0 w 6492864"/>
              <a:gd name="connsiteY0" fmla="*/ 0 h 5753325"/>
              <a:gd name="connsiteX1" fmla="*/ 6438980 w 6492864"/>
              <a:gd name="connsiteY1" fmla="*/ 0 h 5753325"/>
              <a:gd name="connsiteX2" fmla="*/ 6439047 w 6492864"/>
              <a:gd name="connsiteY2" fmla="*/ 147 h 5753325"/>
              <a:gd name="connsiteX3" fmla="*/ 6443456 w 6492864"/>
              <a:gd name="connsiteY3" fmla="*/ 130105 h 5753325"/>
              <a:gd name="connsiteX4" fmla="*/ 6447632 w 6492864"/>
              <a:gd name="connsiteY4" fmla="*/ 170016 h 5753325"/>
              <a:gd name="connsiteX5" fmla="*/ 6396598 w 6492864"/>
              <a:gd name="connsiteY5" fmla="*/ 274847 h 5753325"/>
              <a:gd name="connsiteX6" fmla="*/ 6375685 w 6492864"/>
              <a:gd name="connsiteY6" fmla="*/ 535865 h 5753325"/>
              <a:gd name="connsiteX7" fmla="*/ 6492864 w 6492864"/>
              <a:gd name="connsiteY7" fmla="*/ 615799 h 5753325"/>
              <a:gd name="connsiteX8" fmla="*/ 6459988 w 6492864"/>
              <a:gd name="connsiteY8" fmla="*/ 707628 h 5753325"/>
              <a:gd name="connsiteX9" fmla="*/ 6453989 w 6492864"/>
              <a:gd name="connsiteY9" fmla="*/ 711876 h 5753325"/>
              <a:gd name="connsiteX10" fmla="*/ 6453209 w 6492864"/>
              <a:gd name="connsiteY10" fmla="*/ 719127 h 5753325"/>
              <a:gd name="connsiteX11" fmla="*/ 6457662 w 6492864"/>
              <a:gd name="connsiteY11" fmla="*/ 723331 h 5753325"/>
              <a:gd name="connsiteX12" fmla="*/ 6447445 w 6492864"/>
              <a:gd name="connsiteY12" fmla="*/ 780003 h 5753325"/>
              <a:gd name="connsiteX13" fmla="*/ 6426552 w 6492864"/>
              <a:gd name="connsiteY13" fmla="*/ 845805 h 5753325"/>
              <a:gd name="connsiteX14" fmla="*/ 6434072 w 6492864"/>
              <a:gd name="connsiteY14" fmla="*/ 910733 h 5753325"/>
              <a:gd name="connsiteX15" fmla="*/ 6432570 w 6492864"/>
              <a:gd name="connsiteY15" fmla="*/ 983394 h 5753325"/>
              <a:gd name="connsiteX16" fmla="*/ 6431878 w 6492864"/>
              <a:gd name="connsiteY16" fmla="*/ 1026728 h 5753325"/>
              <a:gd name="connsiteX17" fmla="*/ 6414269 w 6492864"/>
              <a:gd name="connsiteY17" fmla="*/ 1151111 h 5753325"/>
              <a:gd name="connsiteX18" fmla="*/ 6371722 w 6492864"/>
              <a:gd name="connsiteY18" fmla="*/ 1318080 h 5753325"/>
              <a:gd name="connsiteX19" fmla="*/ 6356023 w 6492864"/>
              <a:gd name="connsiteY19" fmla="*/ 1356227 h 5753325"/>
              <a:gd name="connsiteX20" fmla="*/ 6356157 w 6492864"/>
              <a:gd name="connsiteY20" fmla="*/ 1361967 h 5753325"/>
              <a:gd name="connsiteX21" fmla="*/ 6350613 w 6492864"/>
              <a:gd name="connsiteY21" fmla="*/ 1393569 h 5753325"/>
              <a:gd name="connsiteX22" fmla="*/ 6357062 w 6492864"/>
              <a:gd name="connsiteY22" fmla="*/ 1444071 h 5753325"/>
              <a:gd name="connsiteX23" fmla="*/ 6364832 w 6492864"/>
              <a:gd name="connsiteY23" fmla="*/ 1478763 h 5753325"/>
              <a:gd name="connsiteX24" fmla="*/ 6369745 w 6492864"/>
              <a:gd name="connsiteY24" fmla="*/ 1495680 h 5753325"/>
              <a:gd name="connsiteX25" fmla="*/ 6370898 w 6492864"/>
              <a:gd name="connsiteY25" fmla="*/ 1513331 h 5753325"/>
              <a:gd name="connsiteX26" fmla="*/ 6368801 w 6492864"/>
              <a:gd name="connsiteY26" fmla="*/ 1527414 h 5753325"/>
              <a:gd name="connsiteX27" fmla="*/ 6359177 w 6492864"/>
              <a:gd name="connsiteY27" fmla="*/ 1639513 h 5753325"/>
              <a:gd name="connsiteX28" fmla="*/ 6299489 w 6492864"/>
              <a:gd name="connsiteY28" fmla="*/ 1784860 h 5753325"/>
              <a:gd name="connsiteX29" fmla="*/ 6267878 w 6492864"/>
              <a:gd name="connsiteY29" fmla="*/ 1858572 h 5753325"/>
              <a:gd name="connsiteX30" fmla="*/ 6251146 w 6492864"/>
              <a:gd name="connsiteY30" fmla="*/ 1926167 h 5753325"/>
              <a:gd name="connsiteX31" fmla="*/ 6210686 w 6492864"/>
              <a:gd name="connsiteY31" fmla="*/ 2014834 h 5753325"/>
              <a:gd name="connsiteX32" fmla="*/ 6106652 w 6492864"/>
              <a:gd name="connsiteY32" fmla="*/ 2150572 h 5753325"/>
              <a:gd name="connsiteX33" fmla="*/ 6097813 w 6492864"/>
              <a:gd name="connsiteY33" fmla="*/ 2172208 h 5753325"/>
              <a:gd name="connsiteX34" fmla="*/ 6095990 w 6492864"/>
              <a:gd name="connsiteY34" fmla="*/ 2181185 h 5753325"/>
              <a:gd name="connsiteX35" fmla="*/ 6090126 w 6492864"/>
              <a:gd name="connsiteY35" fmla="*/ 2192533 h 5753325"/>
              <a:gd name="connsiteX36" fmla="*/ 6089503 w 6492864"/>
              <a:gd name="connsiteY36" fmla="*/ 2192543 h 5753325"/>
              <a:gd name="connsiteX37" fmla="*/ 6084946 w 6492864"/>
              <a:gd name="connsiteY37" fmla="*/ 2203694 h 5753325"/>
              <a:gd name="connsiteX38" fmla="*/ 5987861 w 6492864"/>
              <a:gd name="connsiteY38" fmla="*/ 2304868 h 5753325"/>
              <a:gd name="connsiteX39" fmla="*/ 5973439 w 6492864"/>
              <a:gd name="connsiteY39" fmla="*/ 2385635 h 5753325"/>
              <a:gd name="connsiteX40" fmla="*/ 5916727 w 6492864"/>
              <a:gd name="connsiteY40" fmla="*/ 2458777 h 5753325"/>
              <a:gd name="connsiteX41" fmla="*/ 5856524 w 6492864"/>
              <a:gd name="connsiteY41" fmla="*/ 2583281 h 5753325"/>
              <a:gd name="connsiteX42" fmla="*/ 5838091 w 6492864"/>
              <a:gd name="connsiteY42" fmla="*/ 2753474 h 5753325"/>
              <a:gd name="connsiteX43" fmla="*/ 5777471 w 6492864"/>
              <a:gd name="connsiteY43" fmla="*/ 2901570 h 5753325"/>
              <a:gd name="connsiteX44" fmla="*/ 5723992 w 6492864"/>
              <a:gd name="connsiteY44" fmla="*/ 2998752 h 5753325"/>
              <a:gd name="connsiteX45" fmla="*/ 5557886 w 6492864"/>
              <a:gd name="connsiteY45" fmla="*/ 3329735 h 5753325"/>
              <a:gd name="connsiteX46" fmla="*/ 5471501 w 6492864"/>
              <a:gd name="connsiteY46" fmla="*/ 3462221 h 5753325"/>
              <a:gd name="connsiteX47" fmla="*/ 5465154 w 6492864"/>
              <a:gd name="connsiteY47" fmla="*/ 3541065 h 5753325"/>
              <a:gd name="connsiteX48" fmla="*/ 5437889 w 6492864"/>
              <a:gd name="connsiteY48" fmla="*/ 3559927 h 5753325"/>
              <a:gd name="connsiteX49" fmla="*/ 5432770 w 6492864"/>
              <a:gd name="connsiteY49" fmla="*/ 3562948 h 5753325"/>
              <a:gd name="connsiteX50" fmla="*/ 5406795 w 6492864"/>
              <a:gd name="connsiteY50" fmla="*/ 3578594 h 5753325"/>
              <a:gd name="connsiteX51" fmla="*/ 5381495 w 6492864"/>
              <a:gd name="connsiteY51" fmla="*/ 3599883 h 5753325"/>
              <a:gd name="connsiteX52" fmla="*/ 5363689 w 6492864"/>
              <a:gd name="connsiteY52" fmla="*/ 3633299 h 5753325"/>
              <a:gd name="connsiteX53" fmla="*/ 5291870 w 6492864"/>
              <a:gd name="connsiteY53" fmla="*/ 3799039 h 5753325"/>
              <a:gd name="connsiteX54" fmla="*/ 5241600 w 6492864"/>
              <a:gd name="connsiteY54" fmla="*/ 3894238 h 5753325"/>
              <a:gd name="connsiteX55" fmla="*/ 5211041 w 6492864"/>
              <a:gd name="connsiteY55" fmla="*/ 3924184 h 5753325"/>
              <a:gd name="connsiteX56" fmla="*/ 5176073 w 6492864"/>
              <a:gd name="connsiteY56" fmla="*/ 3970179 h 5753325"/>
              <a:gd name="connsiteX57" fmla="*/ 5172826 w 6492864"/>
              <a:gd name="connsiteY57" fmla="*/ 3991773 h 5753325"/>
              <a:gd name="connsiteX58" fmla="*/ 5157053 w 6492864"/>
              <a:gd name="connsiteY58" fmla="*/ 3997708 h 5753325"/>
              <a:gd name="connsiteX59" fmla="*/ 5127922 w 6492864"/>
              <a:gd name="connsiteY59" fmla="*/ 4022660 h 5753325"/>
              <a:gd name="connsiteX60" fmla="*/ 5020872 w 6492864"/>
              <a:gd name="connsiteY60" fmla="*/ 4075951 h 5753325"/>
              <a:gd name="connsiteX61" fmla="*/ 4991410 w 6492864"/>
              <a:gd name="connsiteY61" fmla="*/ 4087598 h 5753325"/>
              <a:gd name="connsiteX62" fmla="*/ 4930112 w 6492864"/>
              <a:gd name="connsiteY62" fmla="*/ 4138459 h 5753325"/>
              <a:gd name="connsiteX63" fmla="*/ 4834224 w 6492864"/>
              <a:gd name="connsiteY63" fmla="*/ 4231643 h 5753325"/>
              <a:gd name="connsiteX64" fmla="*/ 4812599 w 6492864"/>
              <a:gd name="connsiteY64" fmla="*/ 4249449 h 5753325"/>
              <a:gd name="connsiteX65" fmla="*/ 4789188 w 6492864"/>
              <a:gd name="connsiteY65" fmla="*/ 4256678 h 5753325"/>
              <a:gd name="connsiteX66" fmla="*/ 4779554 w 6492864"/>
              <a:gd name="connsiteY66" fmla="*/ 4251313 h 5753325"/>
              <a:gd name="connsiteX67" fmla="*/ 4766885 w 6492864"/>
              <a:gd name="connsiteY67" fmla="*/ 4259812 h 5753325"/>
              <a:gd name="connsiteX68" fmla="*/ 4762510 w 6492864"/>
              <a:gd name="connsiteY68" fmla="*/ 4260383 h 5753325"/>
              <a:gd name="connsiteX69" fmla="*/ 4738416 w 6492864"/>
              <a:gd name="connsiteY69" fmla="*/ 4265355 h 5753325"/>
              <a:gd name="connsiteX70" fmla="*/ 4712007 w 6492864"/>
              <a:gd name="connsiteY70" fmla="*/ 4317892 h 5753325"/>
              <a:gd name="connsiteX71" fmla="*/ 4658930 w 6492864"/>
              <a:gd name="connsiteY71" fmla="*/ 4348041 h 5753325"/>
              <a:gd name="connsiteX72" fmla="*/ 4443526 w 6492864"/>
              <a:gd name="connsiteY72" fmla="*/ 4507851 h 5753325"/>
              <a:gd name="connsiteX73" fmla="*/ 4289766 w 6492864"/>
              <a:gd name="connsiteY73" fmla="*/ 4711450 h 5753325"/>
              <a:gd name="connsiteX74" fmla="*/ 4150870 w 6492864"/>
              <a:gd name="connsiteY74" fmla="*/ 4818480 h 5753325"/>
              <a:gd name="connsiteX75" fmla="*/ 4006639 w 6492864"/>
              <a:gd name="connsiteY75" fmla="*/ 4933815 h 5753325"/>
              <a:gd name="connsiteX76" fmla="*/ 3298210 w 6492864"/>
              <a:gd name="connsiteY76" fmla="*/ 5070790 h 5753325"/>
              <a:gd name="connsiteX77" fmla="*/ 2947678 w 6492864"/>
              <a:gd name="connsiteY77" fmla="*/ 5117869 h 5753325"/>
              <a:gd name="connsiteX78" fmla="*/ 2822169 w 6492864"/>
              <a:gd name="connsiteY78" fmla="*/ 5129396 h 5753325"/>
              <a:gd name="connsiteX79" fmla="*/ 2538773 w 6492864"/>
              <a:gd name="connsiteY79" fmla="*/ 5313397 h 5753325"/>
              <a:gd name="connsiteX80" fmla="*/ 2014500 w 6492864"/>
              <a:gd name="connsiteY80" fmla="*/ 5519744 h 5753325"/>
              <a:gd name="connsiteX81" fmla="*/ 1934391 w 6492864"/>
              <a:gd name="connsiteY81" fmla="*/ 5591335 h 5753325"/>
              <a:gd name="connsiteX82" fmla="*/ 1892550 w 6492864"/>
              <a:gd name="connsiteY82" fmla="*/ 5649708 h 5753325"/>
              <a:gd name="connsiteX83" fmla="*/ 1854769 w 6492864"/>
              <a:gd name="connsiteY83" fmla="*/ 5647691 h 5753325"/>
              <a:gd name="connsiteX84" fmla="*/ 1809461 w 6492864"/>
              <a:gd name="connsiteY84" fmla="*/ 5648628 h 5753325"/>
              <a:gd name="connsiteX85" fmla="*/ 1745150 w 6492864"/>
              <a:gd name="connsiteY85" fmla="*/ 5693879 h 5753325"/>
              <a:gd name="connsiteX86" fmla="*/ 1713375 w 6492864"/>
              <a:gd name="connsiteY86" fmla="*/ 5684672 h 5753325"/>
              <a:gd name="connsiteX87" fmla="*/ 1707808 w 6492864"/>
              <a:gd name="connsiteY87" fmla="*/ 5682611 h 5753325"/>
              <a:gd name="connsiteX88" fmla="*/ 1679313 w 6492864"/>
              <a:gd name="connsiteY88" fmla="*/ 5672360 h 5753325"/>
              <a:gd name="connsiteX89" fmla="*/ 1646933 w 6492864"/>
              <a:gd name="connsiteY89" fmla="*/ 5666227 h 5753325"/>
              <a:gd name="connsiteX90" fmla="*/ 1610055 w 6492864"/>
              <a:gd name="connsiteY90" fmla="*/ 5673643 h 5753325"/>
              <a:gd name="connsiteX91" fmla="*/ 1437641 w 6492864"/>
              <a:gd name="connsiteY91" fmla="*/ 5723266 h 5753325"/>
              <a:gd name="connsiteX92" fmla="*/ 1332869 w 6492864"/>
              <a:gd name="connsiteY92" fmla="*/ 5744752 h 5753325"/>
              <a:gd name="connsiteX93" fmla="*/ 1290525 w 6492864"/>
              <a:gd name="connsiteY93" fmla="*/ 5740036 h 5753325"/>
              <a:gd name="connsiteX94" fmla="*/ 1233107 w 6492864"/>
              <a:gd name="connsiteY94" fmla="*/ 5742106 h 5753325"/>
              <a:gd name="connsiteX95" fmla="*/ 1214532 w 6492864"/>
              <a:gd name="connsiteY95" fmla="*/ 5753325 h 5753325"/>
              <a:gd name="connsiteX96" fmla="*/ 1199955 w 6492864"/>
              <a:gd name="connsiteY96" fmla="*/ 5744831 h 5753325"/>
              <a:gd name="connsiteX97" fmla="*/ 1162337 w 6492864"/>
              <a:gd name="connsiteY97" fmla="*/ 5738048 h 5753325"/>
              <a:gd name="connsiteX98" fmla="*/ 1053457 w 6492864"/>
              <a:gd name="connsiteY98" fmla="*/ 5688676 h 5753325"/>
              <a:gd name="connsiteX99" fmla="*/ 1025798 w 6492864"/>
              <a:gd name="connsiteY99" fmla="*/ 5673166 h 5753325"/>
              <a:gd name="connsiteX100" fmla="*/ 947900 w 6492864"/>
              <a:gd name="connsiteY100" fmla="*/ 5657848 h 5753325"/>
              <a:gd name="connsiteX101" fmla="*/ 815627 w 6492864"/>
              <a:gd name="connsiteY101" fmla="*/ 5642557 h 5753325"/>
              <a:gd name="connsiteX102" fmla="*/ 788251 w 6492864"/>
              <a:gd name="connsiteY102" fmla="*/ 5637065 h 5753325"/>
              <a:gd name="connsiteX103" fmla="*/ 767822 w 6492864"/>
              <a:gd name="connsiteY103" fmla="*/ 5623450 h 5753325"/>
              <a:gd name="connsiteX104" fmla="*/ 765791 w 6492864"/>
              <a:gd name="connsiteY104" fmla="*/ 5612539 h 5753325"/>
              <a:gd name="connsiteX105" fmla="*/ 751230 w 6492864"/>
              <a:gd name="connsiteY105" fmla="*/ 5608092 h 5753325"/>
              <a:gd name="connsiteX106" fmla="*/ 748008 w 6492864"/>
              <a:gd name="connsiteY106" fmla="*/ 5605052 h 5753325"/>
              <a:gd name="connsiteX107" fmla="*/ 728871 w 6492864"/>
              <a:gd name="connsiteY107" fmla="*/ 5589469 h 5753325"/>
              <a:gd name="connsiteX108" fmla="*/ 671898 w 6492864"/>
              <a:gd name="connsiteY108" fmla="*/ 5602363 h 5753325"/>
              <a:gd name="connsiteX109" fmla="*/ 615065 w 6492864"/>
              <a:gd name="connsiteY109" fmla="*/ 5580257 h 5753325"/>
              <a:gd name="connsiteX110" fmla="*/ 355785 w 6492864"/>
              <a:gd name="connsiteY110" fmla="*/ 5514383 h 5753325"/>
              <a:gd name="connsiteX111" fmla="*/ 102269 w 6492864"/>
              <a:gd name="connsiteY111" fmla="*/ 5524347 h 5753325"/>
              <a:gd name="connsiteX112" fmla="*/ 13160 w 6492864"/>
              <a:gd name="connsiteY112" fmla="*/ 5514159 h 5753325"/>
              <a:gd name="connsiteX113" fmla="*/ 0 w 6492864"/>
              <a:gd name="connsiteY113" fmla="*/ 5511735 h 5753325"/>
              <a:gd name="connsiteX114" fmla="*/ 0 w 6492864"/>
              <a:gd name="connsiteY114" fmla="*/ 0 h 5753325"/>
              <a:gd name="connsiteX0" fmla="*/ 0 w 6462955"/>
              <a:gd name="connsiteY0" fmla="*/ 0 h 5753325"/>
              <a:gd name="connsiteX1" fmla="*/ 6438980 w 6462955"/>
              <a:gd name="connsiteY1" fmla="*/ 0 h 5753325"/>
              <a:gd name="connsiteX2" fmla="*/ 6439047 w 6462955"/>
              <a:gd name="connsiteY2" fmla="*/ 147 h 5753325"/>
              <a:gd name="connsiteX3" fmla="*/ 6443456 w 6462955"/>
              <a:gd name="connsiteY3" fmla="*/ 130105 h 5753325"/>
              <a:gd name="connsiteX4" fmla="*/ 6447632 w 6462955"/>
              <a:gd name="connsiteY4" fmla="*/ 170016 h 5753325"/>
              <a:gd name="connsiteX5" fmla="*/ 6396598 w 6462955"/>
              <a:gd name="connsiteY5" fmla="*/ 274847 h 5753325"/>
              <a:gd name="connsiteX6" fmla="*/ 6375685 w 6462955"/>
              <a:gd name="connsiteY6" fmla="*/ 535865 h 5753325"/>
              <a:gd name="connsiteX7" fmla="*/ 6354187 w 6462955"/>
              <a:gd name="connsiteY7" fmla="*/ 615799 h 5753325"/>
              <a:gd name="connsiteX8" fmla="*/ 6459988 w 6462955"/>
              <a:gd name="connsiteY8" fmla="*/ 707628 h 5753325"/>
              <a:gd name="connsiteX9" fmla="*/ 6453989 w 6462955"/>
              <a:gd name="connsiteY9" fmla="*/ 711876 h 5753325"/>
              <a:gd name="connsiteX10" fmla="*/ 6453209 w 6462955"/>
              <a:gd name="connsiteY10" fmla="*/ 719127 h 5753325"/>
              <a:gd name="connsiteX11" fmla="*/ 6457662 w 6462955"/>
              <a:gd name="connsiteY11" fmla="*/ 723331 h 5753325"/>
              <a:gd name="connsiteX12" fmla="*/ 6447445 w 6462955"/>
              <a:gd name="connsiteY12" fmla="*/ 780003 h 5753325"/>
              <a:gd name="connsiteX13" fmla="*/ 6426552 w 6462955"/>
              <a:gd name="connsiteY13" fmla="*/ 845805 h 5753325"/>
              <a:gd name="connsiteX14" fmla="*/ 6434072 w 6462955"/>
              <a:gd name="connsiteY14" fmla="*/ 910733 h 5753325"/>
              <a:gd name="connsiteX15" fmla="*/ 6432570 w 6462955"/>
              <a:gd name="connsiteY15" fmla="*/ 983394 h 5753325"/>
              <a:gd name="connsiteX16" fmla="*/ 6431878 w 6462955"/>
              <a:gd name="connsiteY16" fmla="*/ 1026728 h 5753325"/>
              <a:gd name="connsiteX17" fmla="*/ 6414269 w 6462955"/>
              <a:gd name="connsiteY17" fmla="*/ 1151111 h 5753325"/>
              <a:gd name="connsiteX18" fmla="*/ 6371722 w 6462955"/>
              <a:gd name="connsiteY18" fmla="*/ 1318080 h 5753325"/>
              <a:gd name="connsiteX19" fmla="*/ 6356023 w 6462955"/>
              <a:gd name="connsiteY19" fmla="*/ 1356227 h 5753325"/>
              <a:gd name="connsiteX20" fmla="*/ 6356157 w 6462955"/>
              <a:gd name="connsiteY20" fmla="*/ 1361967 h 5753325"/>
              <a:gd name="connsiteX21" fmla="*/ 6350613 w 6462955"/>
              <a:gd name="connsiteY21" fmla="*/ 1393569 h 5753325"/>
              <a:gd name="connsiteX22" fmla="*/ 6357062 w 6462955"/>
              <a:gd name="connsiteY22" fmla="*/ 1444071 h 5753325"/>
              <a:gd name="connsiteX23" fmla="*/ 6364832 w 6462955"/>
              <a:gd name="connsiteY23" fmla="*/ 1478763 h 5753325"/>
              <a:gd name="connsiteX24" fmla="*/ 6369745 w 6462955"/>
              <a:gd name="connsiteY24" fmla="*/ 1495680 h 5753325"/>
              <a:gd name="connsiteX25" fmla="*/ 6370898 w 6462955"/>
              <a:gd name="connsiteY25" fmla="*/ 1513331 h 5753325"/>
              <a:gd name="connsiteX26" fmla="*/ 6368801 w 6462955"/>
              <a:gd name="connsiteY26" fmla="*/ 1527414 h 5753325"/>
              <a:gd name="connsiteX27" fmla="*/ 6359177 w 6462955"/>
              <a:gd name="connsiteY27" fmla="*/ 1639513 h 5753325"/>
              <a:gd name="connsiteX28" fmla="*/ 6299489 w 6462955"/>
              <a:gd name="connsiteY28" fmla="*/ 1784860 h 5753325"/>
              <a:gd name="connsiteX29" fmla="*/ 6267878 w 6462955"/>
              <a:gd name="connsiteY29" fmla="*/ 1858572 h 5753325"/>
              <a:gd name="connsiteX30" fmla="*/ 6251146 w 6462955"/>
              <a:gd name="connsiteY30" fmla="*/ 1926167 h 5753325"/>
              <a:gd name="connsiteX31" fmla="*/ 6210686 w 6462955"/>
              <a:gd name="connsiteY31" fmla="*/ 2014834 h 5753325"/>
              <a:gd name="connsiteX32" fmla="*/ 6106652 w 6462955"/>
              <a:gd name="connsiteY32" fmla="*/ 2150572 h 5753325"/>
              <a:gd name="connsiteX33" fmla="*/ 6097813 w 6462955"/>
              <a:gd name="connsiteY33" fmla="*/ 2172208 h 5753325"/>
              <a:gd name="connsiteX34" fmla="*/ 6095990 w 6462955"/>
              <a:gd name="connsiteY34" fmla="*/ 2181185 h 5753325"/>
              <a:gd name="connsiteX35" fmla="*/ 6090126 w 6462955"/>
              <a:gd name="connsiteY35" fmla="*/ 2192533 h 5753325"/>
              <a:gd name="connsiteX36" fmla="*/ 6089503 w 6462955"/>
              <a:gd name="connsiteY36" fmla="*/ 2192543 h 5753325"/>
              <a:gd name="connsiteX37" fmla="*/ 6084946 w 6462955"/>
              <a:gd name="connsiteY37" fmla="*/ 2203694 h 5753325"/>
              <a:gd name="connsiteX38" fmla="*/ 5987861 w 6462955"/>
              <a:gd name="connsiteY38" fmla="*/ 2304868 h 5753325"/>
              <a:gd name="connsiteX39" fmla="*/ 5973439 w 6462955"/>
              <a:gd name="connsiteY39" fmla="*/ 2385635 h 5753325"/>
              <a:gd name="connsiteX40" fmla="*/ 5916727 w 6462955"/>
              <a:gd name="connsiteY40" fmla="*/ 2458777 h 5753325"/>
              <a:gd name="connsiteX41" fmla="*/ 5856524 w 6462955"/>
              <a:gd name="connsiteY41" fmla="*/ 2583281 h 5753325"/>
              <a:gd name="connsiteX42" fmla="*/ 5838091 w 6462955"/>
              <a:gd name="connsiteY42" fmla="*/ 2753474 h 5753325"/>
              <a:gd name="connsiteX43" fmla="*/ 5777471 w 6462955"/>
              <a:gd name="connsiteY43" fmla="*/ 2901570 h 5753325"/>
              <a:gd name="connsiteX44" fmla="*/ 5723992 w 6462955"/>
              <a:gd name="connsiteY44" fmla="*/ 2998752 h 5753325"/>
              <a:gd name="connsiteX45" fmla="*/ 5557886 w 6462955"/>
              <a:gd name="connsiteY45" fmla="*/ 3329735 h 5753325"/>
              <a:gd name="connsiteX46" fmla="*/ 5471501 w 6462955"/>
              <a:gd name="connsiteY46" fmla="*/ 3462221 h 5753325"/>
              <a:gd name="connsiteX47" fmla="*/ 5465154 w 6462955"/>
              <a:gd name="connsiteY47" fmla="*/ 3541065 h 5753325"/>
              <a:gd name="connsiteX48" fmla="*/ 5437889 w 6462955"/>
              <a:gd name="connsiteY48" fmla="*/ 3559927 h 5753325"/>
              <a:gd name="connsiteX49" fmla="*/ 5432770 w 6462955"/>
              <a:gd name="connsiteY49" fmla="*/ 3562948 h 5753325"/>
              <a:gd name="connsiteX50" fmla="*/ 5406795 w 6462955"/>
              <a:gd name="connsiteY50" fmla="*/ 3578594 h 5753325"/>
              <a:gd name="connsiteX51" fmla="*/ 5381495 w 6462955"/>
              <a:gd name="connsiteY51" fmla="*/ 3599883 h 5753325"/>
              <a:gd name="connsiteX52" fmla="*/ 5363689 w 6462955"/>
              <a:gd name="connsiteY52" fmla="*/ 3633299 h 5753325"/>
              <a:gd name="connsiteX53" fmla="*/ 5291870 w 6462955"/>
              <a:gd name="connsiteY53" fmla="*/ 3799039 h 5753325"/>
              <a:gd name="connsiteX54" fmla="*/ 5241600 w 6462955"/>
              <a:gd name="connsiteY54" fmla="*/ 3894238 h 5753325"/>
              <a:gd name="connsiteX55" fmla="*/ 5211041 w 6462955"/>
              <a:gd name="connsiteY55" fmla="*/ 3924184 h 5753325"/>
              <a:gd name="connsiteX56" fmla="*/ 5176073 w 6462955"/>
              <a:gd name="connsiteY56" fmla="*/ 3970179 h 5753325"/>
              <a:gd name="connsiteX57" fmla="*/ 5172826 w 6462955"/>
              <a:gd name="connsiteY57" fmla="*/ 3991773 h 5753325"/>
              <a:gd name="connsiteX58" fmla="*/ 5157053 w 6462955"/>
              <a:gd name="connsiteY58" fmla="*/ 3997708 h 5753325"/>
              <a:gd name="connsiteX59" fmla="*/ 5127922 w 6462955"/>
              <a:gd name="connsiteY59" fmla="*/ 4022660 h 5753325"/>
              <a:gd name="connsiteX60" fmla="*/ 5020872 w 6462955"/>
              <a:gd name="connsiteY60" fmla="*/ 4075951 h 5753325"/>
              <a:gd name="connsiteX61" fmla="*/ 4991410 w 6462955"/>
              <a:gd name="connsiteY61" fmla="*/ 4087598 h 5753325"/>
              <a:gd name="connsiteX62" fmla="*/ 4930112 w 6462955"/>
              <a:gd name="connsiteY62" fmla="*/ 4138459 h 5753325"/>
              <a:gd name="connsiteX63" fmla="*/ 4834224 w 6462955"/>
              <a:gd name="connsiteY63" fmla="*/ 4231643 h 5753325"/>
              <a:gd name="connsiteX64" fmla="*/ 4812599 w 6462955"/>
              <a:gd name="connsiteY64" fmla="*/ 4249449 h 5753325"/>
              <a:gd name="connsiteX65" fmla="*/ 4789188 w 6462955"/>
              <a:gd name="connsiteY65" fmla="*/ 4256678 h 5753325"/>
              <a:gd name="connsiteX66" fmla="*/ 4779554 w 6462955"/>
              <a:gd name="connsiteY66" fmla="*/ 4251313 h 5753325"/>
              <a:gd name="connsiteX67" fmla="*/ 4766885 w 6462955"/>
              <a:gd name="connsiteY67" fmla="*/ 4259812 h 5753325"/>
              <a:gd name="connsiteX68" fmla="*/ 4762510 w 6462955"/>
              <a:gd name="connsiteY68" fmla="*/ 4260383 h 5753325"/>
              <a:gd name="connsiteX69" fmla="*/ 4738416 w 6462955"/>
              <a:gd name="connsiteY69" fmla="*/ 4265355 h 5753325"/>
              <a:gd name="connsiteX70" fmla="*/ 4712007 w 6462955"/>
              <a:gd name="connsiteY70" fmla="*/ 4317892 h 5753325"/>
              <a:gd name="connsiteX71" fmla="*/ 4658930 w 6462955"/>
              <a:gd name="connsiteY71" fmla="*/ 4348041 h 5753325"/>
              <a:gd name="connsiteX72" fmla="*/ 4443526 w 6462955"/>
              <a:gd name="connsiteY72" fmla="*/ 4507851 h 5753325"/>
              <a:gd name="connsiteX73" fmla="*/ 4289766 w 6462955"/>
              <a:gd name="connsiteY73" fmla="*/ 4711450 h 5753325"/>
              <a:gd name="connsiteX74" fmla="*/ 4150870 w 6462955"/>
              <a:gd name="connsiteY74" fmla="*/ 4818480 h 5753325"/>
              <a:gd name="connsiteX75" fmla="*/ 4006639 w 6462955"/>
              <a:gd name="connsiteY75" fmla="*/ 4933815 h 5753325"/>
              <a:gd name="connsiteX76" fmla="*/ 3298210 w 6462955"/>
              <a:gd name="connsiteY76" fmla="*/ 5070790 h 5753325"/>
              <a:gd name="connsiteX77" fmla="*/ 2947678 w 6462955"/>
              <a:gd name="connsiteY77" fmla="*/ 5117869 h 5753325"/>
              <a:gd name="connsiteX78" fmla="*/ 2822169 w 6462955"/>
              <a:gd name="connsiteY78" fmla="*/ 5129396 h 5753325"/>
              <a:gd name="connsiteX79" fmla="*/ 2538773 w 6462955"/>
              <a:gd name="connsiteY79" fmla="*/ 5313397 h 5753325"/>
              <a:gd name="connsiteX80" fmla="*/ 2014500 w 6462955"/>
              <a:gd name="connsiteY80" fmla="*/ 5519744 h 5753325"/>
              <a:gd name="connsiteX81" fmla="*/ 1934391 w 6462955"/>
              <a:gd name="connsiteY81" fmla="*/ 5591335 h 5753325"/>
              <a:gd name="connsiteX82" fmla="*/ 1892550 w 6462955"/>
              <a:gd name="connsiteY82" fmla="*/ 5649708 h 5753325"/>
              <a:gd name="connsiteX83" fmla="*/ 1854769 w 6462955"/>
              <a:gd name="connsiteY83" fmla="*/ 5647691 h 5753325"/>
              <a:gd name="connsiteX84" fmla="*/ 1809461 w 6462955"/>
              <a:gd name="connsiteY84" fmla="*/ 5648628 h 5753325"/>
              <a:gd name="connsiteX85" fmla="*/ 1745150 w 6462955"/>
              <a:gd name="connsiteY85" fmla="*/ 5693879 h 5753325"/>
              <a:gd name="connsiteX86" fmla="*/ 1713375 w 6462955"/>
              <a:gd name="connsiteY86" fmla="*/ 5684672 h 5753325"/>
              <a:gd name="connsiteX87" fmla="*/ 1707808 w 6462955"/>
              <a:gd name="connsiteY87" fmla="*/ 5682611 h 5753325"/>
              <a:gd name="connsiteX88" fmla="*/ 1679313 w 6462955"/>
              <a:gd name="connsiteY88" fmla="*/ 5672360 h 5753325"/>
              <a:gd name="connsiteX89" fmla="*/ 1646933 w 6462955"/>
              <a:gd name="connsiteY89" fmla="*/ 5666227 h 5753325"/>
              <a:gd name="connsiteX90" fmla="*/ 1610055 w 6462955"/>
              <a:gd name="connsiteY90" fmla="*/ 5673643 h 5753325"/>
              <a:gd name="connsiteX91" fmla="*/ 1437641 w 6462955"/>
              <a:gd name="connsiteY91" fmla="*/ 5723266 h 5753325"/>
              <a:gd name="connsiteX92" fmla="*/ 1332869 w 6462955"/>
              <a:gd name="connsiteY92" fmla="*/ 5744752 h 5753325"/>
              <a:gd name="connsiteX93" fmla="*/ 1290525 w 6462955"/>
              <a:gd name="connsiteY93" fmla="*/ 5740036 h 5753325"/>
              <a:gd name="connsiteX94" fmla="*/ 1233107 w 6462955"/>
              <a:gd name="connsiteY94" fmla="*/ 5742106 h 5753325"/>
              <a:gd name="connsiteX95" fmla="*/ 1214532 w 6462955"/>
              <a:gd name="connsiteY95" fmla="*/ 5753325 h 5753325"/>
              <a:gd name="connsiteX96" fmla="*/ 1199955 w 6462955"/>
              <a:gd name="connsiteY96" fmla="*/ 5744831 h 5753325"/>
              <a:gd name="connsiteX97" fmla="*/ 1162337 w 6462955"/>
              <a:gd name="connsiteY97" fmla="*/ 5738048 h 5753325"/>
              <a:gd name="connsiteX98" fmla="*/ 1053457 w 6462955"/>
              <a:gd name="connsiteY98" fmla="*/ 5688676 h 5753325"/>
              <a:gd name="connsiteX99" fmla="*/ 1025798 w 6462955"/>
              <a:gd name="connsiteY99" fmla="*/ 5673166 h 5753325"/>
              <a:gd name="connsiteX100" fmla="*/ 947900 w 6462955"/>
              <a:gd name="connsiteY100" fmla="*/ 5657848 h 5753325"/>
              <a:gd name="connsiteX101" fmla="*/ 815627 w 6462955"/>
              <a:gd name="connsiteY101" fmla="*/ 5642557 h 5753325"/>
              <a:gd name="connsiteX102" fmla="*/ 788251 w 6462955"/>
              <a:gd name="connsiteY102" fmla="*/ 5637065 h 5753325"/>
              <a:gd name="connsiteX103" fmla="*/ 767822 w 6462955"/>
              <a:gd name="connsiteY103" fmla="*/ 5623450 h 5753325"/>
              <a:gd name="connsiteX104" fmla="*/ 765791 w 6462955"/>
              <a:gd name="connsiteY104" fmla="*/ 5612539 h 5753325"/>
              <a:gd name="connsiteX105" fmla="*/ 751230 w 6462955"/>
              <a:gd name="connsiteY105" fmla="*/ 5608092 h 5753325"/>
              <a:gd name="connsiteX106" fmla="*/ 748008 w 6462955"/>
              <a:gd name="connsiteY106" fmla="*/ 5605052 h 5753325"/>
              <a:gd name="connsiteX107" fmla="*/ 728871 w 6462955"/>
              <a:gd name="connsiteY107" fmla="*/ 5589469 h 5753325"/>
              <a:gd name="connsiteX108" fmla="*/ 671898 w 6462955"/>
              <a:gd name="connsiteY108" fmla="*/ 5602363 h 5753325"/>
              <a:gd name="connsiteX109" fmla="*/ 615065 w 6462955"/>
              <a:gd name="connsiteY109" fmla="*/ 5580257 h 5753325"/>
              <a:gd name="connsiteX110" fmla="*/ 355785 w 6462955"/>
              <a:gd name="connsiteY110" fmla="*/ 5514383 h 5753325"/>
              <a:gd name="connsiteX111" fmla="*/ 102269 w 6462955"/>
              <a:gd name="connsiteY111" fmla="*/ 5524347 h 5753325"/>
              <a:gd name="connsiteX112" fmla="*/ 13160 w 6462955"/>
              <a:gd name="connsiteY112" fmla="*/ 5514159 h 5753325"/>
              <a:gd name="connsiteX113" fmla="*/ 0 w 6462955"/>
              <a:gd name="connsiteY113" fmla="*/ 5511735 h 5753325"/>
              <a:gd name="connsiteX114" fmla="*/ 0 w 6462955"/>
              <a:gd name="connsiteY114" fmla="*/ 0 h 5753325"/>
              <a:gd name="connsiteX0" fmla="*/ 0 w 6459988"/>
              <a:gd name="connsiteY0" fmla="*/ 0 h 5753325"/>
              <a:gd name="connsiteX1" fmla="*/ 6438980 w 6459988"/>
              <a:gd name="connsiteY1" fmla="*/ 0 h 5753325"/>
              <a:gd name="connsiteX2" fmla="*/ 6439047 w 6459988"/>
              <a:gd name="connsiteY2" fmla="*/ 147 h 5753325"/>
              <a:gd name="connsiteX3" fmla="*/ 6443456 w 6459988"/>
              <a:gd name="connsiteY3" fmla="*/ 130105 h 5753325"/>
              <a:gd name="connsiteX4" fmla="*/ 6447632 w 6459988"/>
              <a:gd name="connsiteY4" fmla="*/ 170016 h 5753325"/>
              <a:gd name="connsiteX5" fmla="*/ 6396598 w 6459988"/>
              <a:gd name="connsiteY5" fmla="*/ 274847 h 5753325"/>
              <a:gd name="connsiteX6" fmla="*/ 6375685 w 6459988"/>
              <a:gd name="connsiteY6" fmla="*/ 535865 h 5753325"/>
              <a:gd name="connsiteX7" fmla="*/ 6354187 w 6459988"/>
              <a:gd name="connsiteY7" fmla="*/ 615799 h 5753325"/>
              <a:gd name="connsiteX8" fmla="*/ 6459988 w 6459988"/>
              <a:gd name="connsiteY8" fmla="*/ 707628 h 5753325"/>
              <a:gd name="connsiteX9" fmla="*/ 6453989 w 6459988"/>
              <a:gd name="connsiteY9" fmla="*/ 711876 h 5753325"/>
              <a:gd name="connsiteX10" fmla="*/ 6453209 w 6459988"/>
              <a:gd name="connsiteY10" fmla="*/ 719127 h 5753325"/>
              <a:gd name="connsiteX11" fmla="*/ 6344988 w 6459988"/>
              <a:gd name="connsiteY11" fmla="*/ 697330 h 5753325"/>
              <a:gd name="connsiteX12" fmla="*/ 6447445 w 6459988"/>
              <a:gd name="connsiteY12" fmla="*/ 780003 h 5753325"/>
              <a:gd name="connsiteX13" fmla="*/ 6426552 w 6459988"/>
              <a:gd name="connsiteY13" fmla="*/ 845805 h 5753325"/>
              <a:gd name="connsiteX14" fmla="*/ 6434072 w 6459988"/>
              <a:gd name="connsiteY14" fmla="*/ 910733 h 5753325"/>
              <a:gd name="connsiteX15" fmla="*/ 6432570 w 6459988"/>
              <a:gd name="connsiteY15" fmla="*/ 983394 h 5753325"/>
              <a:gd name="connsiteX16" fmla="*/ 6431878 w 6459988"/>
              <a:gd name="connsiteY16" fmla="*/ 1026728 h 5753325"/>
              <a:gd name="connsiteX17" fmla="*/ 6414269 w 6459988"/>
              <a:gd name="connsiteY17" fmla="*/ 1151111 h 5753325"/>
              <a:gd name="connsiteX18" fmla="*/ 6371722 w 6459988"/>
              <a:gd name="connsiteY18" fmla="*/ 1318080 h 5753325"/>
              <a:gd name="connsiteX19" fmla="*/ 6356023 w 6459988"/>
              <a:gd name="connsiteY19" fmla="*/ 1356227 h 5753325"/>
              <a:gd name="connsiteX20" fmla="*/ 6356157 w 6459988"/>
              <a:gd name="connsiteY20" fmla="*/ 1361967 h 5753325"/>
              <a:gd name="connsiteX21" fmla="*/ 6350613 w 6459988"/>
              <a:gd name="connsiteY21" fmla="*/ 1393569 h 5753325"/>
              <a:gd name="connsiteX22" fmla="*/ 6357062 w 6459988"/>
              <a:gd name="connsiteY22" fmla="*/ 1444071 h 5753325"/>
              <a:gd name="connsiteX23" fmla="*/ 6364832 w 6459988"/>
              <a:gd name="connsiteY23" fmla="*/ 1478763 h 5753325"/>
              <a:gd name="connsiteX24" fmla="*/ 6369745 w 6459988"/>
              <a:gd name="connsiteY24" fmla="*/ 1495680 h 5753325"/>
              <a:gd name="connsiteX25" fmla="*/ 6370898 w 6459988"/>
              <a:gd name="connsiteY25" fmla="*/ 1513331 h 5753325"/>
              <a:gd name="connsiteX26" fmla="*/ 6368801 w 6459988"/>
              <a:gd name="connsiteY26" fmla="*/ 1527414 h 5753325"/>
              <a:gd name="connsiteX27" fmla="*/ 6359177 w 6459988"/>
              <a:gd name="connsiteY27" fmla="*/ 1639513 h 5753325"/>
              <a:gd name="connsiteX28" fmla="*/ 6299489 w 6459988"/>
              <a:gd name="connsiteY28" fmla="*/ 1784860 h 5753325"/>
              <a:gd name="connsiteX29" fmla="*/ 6267878 w 6459988"/>
              <a:gd name="connsiteY29" fmla="*/ 1858572 h 5753325"/>
              <a:gd name="connsiteX30" fmla="*/ 6251146 w 6459988"/>
              <a:gd name="connsiteY30" fmla="*/ 1926167 h 5753325"/>
              <a:gd name="connsiteX31" fmla="*/ 6210686 w 6459988"/>
              <a:gd name="connsiteY31" fmla="*/ 2014834 h 5753325"/>
              <a:gd name="connsiteX32" fmla="*/ 6106652 w 6459988"/>
              <a:gd name="connsiteY32" fmla="*/ 2150572 h 5753325"/>
              <a:gd name="connsiteX33" fmla="*/ 6097813 w 6459988"/>
              <a:gd name="connsiteY33" fmla="*/ 2172208 h 5753325"/>
              <a:gd name="connsiteX34" fmla="*/ 6095990 w 6459988"/>
              <a:gd name="connsiteY34" fmla="*/ 2181185 h 5753325"/>
              <a:gd name="connsiteX35" fmla="*/ 6090126 w 6459988"/>
              <a:gd name="connsiteY35" fmla="*/ 2192533 h 5753325"/>
              <a:gd name="connsiteX36" fmla="*/ 6089503 w 6459988"/>
              <a:gd name="connsiteY36" fmla="*/ 2192543 h 5753325"/>
              <a:gd name="connsiteX37" fmla="*/ 6084946 w 6459988"/>
              <a:gd name="connsiteY37" fmla="*/ 2203694 h 5753325"/>
              <a:gd name="connsiteX38" fmla="*/ 5987861 w 6459988"/>
              <a:gd name="connsiteY38" fmla="*/ 2304868 h 5753325"/>
              <a:gd name="connsiteX39" fmla="*/ 5973439 w 6459988"/>
              <a:gd name="connsiteY39" fmla="*/ 2385635 h 5753325"/>
              <a:gd name="connsiteX40" fmla="*/ 5916727 w 6459988"/>
              <a:gd name="connsiteY40" fmla="*/ 2458777 h 5753325"/>
              <a:gd name="connsiteX41" fmla="*/ 5856524 w 6459988"/>
              <a:gd name="connsiteY41" fmla="*/ 2583281 h 5753325"/>
              <a:gd name="connsiteX42" fmla="*/ 5838091 w 6459988"/>
              <a:gd name="connsiteY42" fmla="*/ 2753474 h 5753325"/>
              <a:gd name="connsiteX43" fmla="*/ 5777471 w 6459988"/>
              <a:gd name="connsiteY43" fmla="*/ 2901570 h 5753325"/>
              <a:gd name="connsiteX44" fmla="*/ 5723992 w 6459988"/>
              <a:gd name="connsiteY44" fmla="*/ 2998752 h 5753325"/>
              <a:gd name="connsiteX45" fmla="*/ 5557886 w 6459988"/>
              <a:gd name="connsiteY45" fmla="*/ 3329735 h 5753325"/>
              <a:gd name="connsiteX46" fmla="*/ 5471501 w 6459988"/>
              <a:gd name="connsiteY46" fmla="*/ 3462221 h 5753325"/>
              <a:gd name="connsiteX47" fmla="*/ 5465154 w 6459988"/>
              <a:gd name="connsiteY47" fmla="*/ 3541065 h 5753325"/>
              <a:gd name="connsiteX48" fmla="*/ 5437889 w 6459988"/>
              <a:gd name="connsiteY48" fmla="*/ 3559927 h 5753325"/>
              <a:gd name="connsiteX49" fmla="*/ 5432770 w 6459988"/>
              <a:gd name="connsiteY49" fmla="*/ 3562948 h 5753325"/>
              <a:gd name="connsiteX50" fmla="*/ 5406795 w 6459988"/>
              <a:gd name="connsiteY50" fmla="*/ 3578594 h 5753325"/>
              <a:gd name="connsiteX51" fmla="*/ 5381495 w 6459988"/>
              <a:gd name="connsiteY51" fmla="*/ 3599883 h 5753325"/>
              <a:gd name="connsiteX52" fmla="*/ 5363689 w 6459988"/>
              <a:gd name="connsiteY52" fmla="*/ 3633299 h 5753325"/>
              <a:gd name="connsiteX53" fmla="*/ 5291870 w 6459988"/>
              <a:gd name="connsiteY53" fmla="*/ 3799039 h 5753325"/>
              <a:gd name="connsiteX54" fmla="*/ 5241600 w 6459988"/>
              <a:gd name="connsiteY54" fmla="*/ 3894238 h 5753325"/>
              <a:gd name="connsiteX55" fmla="*/ 5211041 w 6459988"/>
              <a:gd name="connsiteY55" fmla="*/ 3924184 h 5753325"/>
              <a:gd name="connsiteX56" fmla="*/ 5176073 w 6459988"/>
              <a:gd name="connsiteY56" fmla="*/ 3970179 h 5753325"/>
              <a:gd name="connsiteX57" fmla="*/ 5172826 w 6459988"/>
              <a:gd name="connsiteY57" fmla="*/ 3991773 h 5753325"/>
              <a:gd name="connsiteX58" fmla="*/ 5157053 w 6459988"/>
              <a:gd name="connsiteY58" fmla="*/ 3997708 h 5753325"/>
              <a:gd name="connsiteX59" fmla="*/ 5127922 w 6459988"/>
              <a:gd name="connsiteY59" fmla="*/ 4022660 h 5753325"/>
              <a:gd name="connsiteX60" fmla="*/ 5020872 w 6459988"/>
              <a:gd name="connsiteY60" fmla="*/ 4075951 h 5753325"/>
              <a:gd name="connsiteX61" fmla="*/ 4991410 w 6459988"/>
              <a:gd name="connsiteY61" fmla="*/ 4087598 h 5753325"/>
              <a:gd name="connsiteX62" fmla="*/ 4930112 w 6459988"/>
              <a:gd name="connsiteY62" fmla="*/ 4138459 h 5753325"/>
              <a:gd name="connsiteX63" fmla="*/ 4834224 w 6459988"/>
              <a:gd name="connsiteY63" fmla="*/ 4231643 h 5753325"/>
              <a:gd name="connsiteX64" fmla="*/ 4812599 w 6459988"/>
              <a:gd name="connsiteY64" fmla="*/ 4249449 h 5753325"/>
              <a:gd name="connsiteX65" fmla="*/ 4789188 w 6459988"/>
              <a:gd name="connsiteY65" fmla="*/ 4256678 h 5753325"/>
              <a:gd name="connsiteX66" fmla="*/ 4779554 w 6459988"/>
              <a:gd name="connsiteY66" fmla="*/ 4251313 h 5753325"/>
              <a:gd name="connsiteX67" fmla="*/ 4766885 w 6459988"/>
              <a:gd name="connsiteY67" fmla="*/ 4259812 h 5753325"/>
              <a:gd name="connsiteX68" fmla="*/ 4762510 w 6459988"/>
              <a:gd name="connsiteY68" fmla="*/ 4260383 h 5753325"/>
              <a:gd name="connsiteX69" fmla="*/ 4738416 w 6459988"/>
              <a:gd name="connsiteY69" fmla="*/ 4265355 h 5753325"/>
              <a:gd name="connsiteX70" fmla="*/ 4712007 w 6459988"/>
              <a:gd name="connsiteY70" fmla="*/ 4317892 h 5753325"/>
              <a:gd name="connsiteX71" fmla="*/ 4658930 w 6459988"/>
              <a:gd name="connsiteY71" fmla="*/ 4348041 h 5753325"/>
              <a:gd name="connsiteX72" fmla="*/ 4443526 w 6459988"/>
              <a:gd name="connsiteY72" fmla="*/ 4507851 h 5753325"/>
              <a:gd name="connsiteX73" fmla="*/ 4289766 w 6459988"/>
              <a:gd name="connsiteY73" fmla="*/ 4711450 h 5753325"/>
              <a:gd name="connsiteX74" fmla="*/ 4150870 w 6459988"/>
              <a:gd name="connsiteY74" fmla="*/ 4818480 h 5753325"/>
              <a:gd name="connsiteX75" fmla="*/ 4006639 w 6459988"/>
              <a:gd name="connsiteY75" fmla="*/ 4933815 h 5753325"/>
              <a:gd name="connsiteX76" fmla="*/ 3298210 w 6459988"/>
              <a:gd name="connsiteY76" fmla="*/ 5070790 h 5753325"/>
              <a:gd name="connsiteX77" fmla="*/ 2947678 w 6459988"/>
              <a:gd name="connsiteY77" fmla="*/ 5117869 h 5753325"/>
              <a:gd name="connsiteX78" fmla="*/ 2822169 w 6459988"/>
              <a:gd name="connsiteY78" fmla="*/ 5129396 h 5753325"/>
              <a:gd name="connsiteX79" fmla="*/ 2538773 w 6459988"/>
              <a:gd name="connsiteY79" fmla="*/ 5313397 h 5753325"/>
              <a:gd name="connsiteX80" fmla="*/ 2014500 w 6459988"/>
              <a:gd name="connsiteY80" fmla="*/ 5519744 h 5753325"/>
              <a:gd name="connsiteX81" fmla="*/ 1934391 w 6459988"/>
              <a:gd name="connsiteY81" fmla="*/ 5591335 h 5753325"/>
              <a:gd name="connsiteX82" fmla="*/ 1892550 w 6459988"/>
              <a:gd name="connsiteY82" fmla="*/ 5649708 h 5753325"/>
              <a:gd name="connsiteX83" fmla="*/ 1854769 w 6459988"/>
              <a:gd name="connsiteY83" fmla="*/ 5647691 h 5753325"/>
              <a:gd name="connsiteX84" fmla="*/ 1809461 w 6459988"/>
              <a:gd name="connsiteY84" fmla="*/ 5648628 h 5753325"/>
              <a:gd name="connsiteX85" fmla="*/ 1745150 w 6459988"/>
              <a:gd name="connsiteY85" fmla="*/ 5693879 h 5753325"/>
              <a:gd name="connsiteX86" fmla="*/ 1713375 w 6459988"/>
              <a:gd name="connsiteY86" fmla="*/ 5684672 h 5753325"/>
              <a:gd name="connsiteX87" fmla="*/ 1707808 w 6459988"/>
              <a:gd name="connsiteY87" fmla="*/ 5682611 h 5753325"/>
              <a:gd name="connsiteX88" fmla="*/ 1679313 w 6459988"/>
              <a:gd name="connsiteY88" fmla="*/ 5672360 h 5753325"/>
              <a:gd name="connsiteX89" fmla="*/ 1646933 w 6459988"/>
              <a:gd name="connsiteY89" fmla="*/ 5666227 h 5753325"/>
              <a:gd name="connsiteX90" fmla="*/ 1610055 w 6459988"/>
              <a:gd name="connsiteY90" fmla="*/ 5673643 h 5753325"/>
              <a:gd name="connsiteX91" fmla="*/ 1437641 w 6459988"/>
              <a:gd name="connsiteY91" fmla="*/ 5723266 h 5753325"/>
              <a:gd name="connsiteX92" fmla="*/ 1332869 w 6459988"/>
              <a:gd name="connsiteY92" fmla="*/ 5744752 h 5753325"/>
              <a:gd name="connsiteX93" fmla="*/ 1290525 w 6459988"/>
              <a:gd name="connsiteY93" fmla="*/ 5740036 h 5753325"/>
              <a:gd name="connsiteX94" fmla="*/ 1233107 w 6459988"/>
              <a:gd name="connsiteY94" fmla="*/ 5742106 h 5753325"/>
              <a:gd name="connsiteX95" fmla="*/ 1214532 w 6459988"/>
              <a:gd name="connsiteY95" fmla="*/ 5753325 h 5753325"/>
              <a:gd name="connsiteX96" fmla="*/ 1199955 w 6459988"/>
              <a:gd name="connsiteY96" fmla="*/ 5744831 h 5753325"/>
              <a:gd name="connsiteX97" fmla="*/ 1162337 w 6459988"/>
              <a:gd name="connsiteY97" fmla="*/ 5738048 h 5753325"/>
              <a:gd name="connsiteX98" fmla="*/ 1053457 w 6459988"/>
              <a:gd name="connsiteY98" fmla="*/ 5688676 h 5753325"/>
              <a:gd name="connsiteX99" fmla="*/ 1025798 w 6459988"/>
              <a:gd name="connsiteY99" fmla="*/ 5673166 h 5753325"/>
              <a:gd name="connsiteX100" fmla="*/ 947900 w 6459988"/>
              <a:gd name="connsiteY100" fmla="*/ 5657848 h 5753325"/>
              <a:gd name="connsiteX101" fmla="*/ 815627 w 6459988"/>
              <a:gd name="connsiteY101" fmla="*/ 5642557 h 5753325"/>
              <a:gd name="connsiteX102" fmla="*/ 788251 w 6459988"/>
              <a:gd name="connsiteY102" fmla="*/ 5637065 h 5753325"/>
              <a:gd name="connsiteX103" fmla="*/ 767822 w 6459988"/>
              <a:gd name="connsiteY103" fmla="*/ 5623450 h 5753325"/>
              <a:gd name="connsiteX104" fmla="*/ 765791 w 6459988"/>
              <a:gd name="connsiteY104" fmla="*/ 5612539 h 5753325"/>
              <a:gd name="connsiteX105" fmla="*/ 751230 w 6459988"/>
              <a:gd name="connsiteY105" fmla="*/ 5608092 h 5753325"/>
              <a:gd name="connsiteX106" fmla="*/ 748008 w 6459988"/>
              <a:gd name="connsiteY106" fmla="*/ 5605052 h 5753325"/>
              <a:gd name="connsiteX107" fmla="*/ 728871 w 6459988"/>
              <a:gd name="connsiteY107" fmla="*/ 5589469 h 5753325"/>
              <a:gd name="connsiteX108" fmla="*/ 671898 w 6459988"/>
              <a:gd name="connsiteY108" fmla="*/ 5602363 h 5753325"/>
              <a:gd name="connsiteX109" fmla="*/ 615065 w 6459988"/>
              <a:gd name="connsiteY109" fmla="*/ 5580257 h 5753325"/>
              <a:gd name="connsiteX110" fmla="*/ 355785 w 6459988"/>
              <a:gd name="connsiteY110" fmla="*/ 5514383 h 5753325"/>
              <a:gd name="connsiteX111" fmla="*/ 102269 w 6459988"/>
              <a:gd name="connsiteY111" fmla="*/ 5524347 h 5753325"/>
              <a:gd name="connsiteX112" fmla="*/ 13160 w 6459988"/>
              <a:gd name="connsiteY112" fmla="*/ 5514159 h 5753325"/>
              <a:gd name="connsiteX113" fmla="*/ 0 w 6459988"/>
              <a:gd name="connsiteY113" fmla="*/ 5511735 h 5753325"/>
              <a:gd name="connsiteX114" fmla="*/ 0 w 6459988"/>
              <a:gd name="connsiteY114" fmla="*/ 0 h 5753325"/>
              <a:gd name="connsiteX0" fmla="*/ 0 w 6459988"/>
              <a:gd name="connsiteY0" fmla="*/ 0 h 5753325"/>
              <a:gd name="connsiteX1" fmla="*/ 6438980 w 6459988"/>
              <a:gd name="connsiteY1" fmla="*/ 0 h 5753325"/>
              <a:gd name="connsiteX2" fmla="*/ 6439047 w 6459988"/>
              <a:gd name="connsiteY2" fmla="*/ 147 h 5753325"/>
              <a:gd name="connsiteX3" fmla="*/ 6443456 w 6459988"/>
              <a:gd name="connsiteY3" fmla="*/ 130105 h 5753325"/>
              <a:gd name="connsiteX4" fmla="*/ 6447632 w 6459988"/>
              <a:gd name="connsiteY4" fmla="*/ 170016 h 5753325"/>
              <a:gd name="connsiteX5" fmla="*/ 6396598 w 6459988"/>
              <a:gd name="connsiteY5" fmla="*/ 274847 h 5753325"/>
              <a:gd name="connsiteX6" fmla="*/ 6375685 w 6459988"/>
              <a:gd name="connsiteY6" fmla="*/ 535865 h 5753325"/>
              <a:gd name="connsiteX7" fmla="*/ 6354187 w 6459988"/>
              <a:gd name="connsiteY7" fmla="*/ 615799 h 5753325"/>
              <a:gd name="connsiteX8" fmla="*/ 6459988 w 6459988"/>
              <a:gd name="connsiteY8" fmla="*/ 707628 h 5753325"/>
              <a:gd name="connsiteX9" fmla="*/ 6453989 w 6459988"/>
              <a:gd name="connsiteY9" fmla="*/ 711876 h 5753325"/>
              <a:gd name="connsiteX10" fmla="*/ 6344988 w 6459988"/>
              <a:gd name="connsiteY10" fmla="*/ 697330 h 5753325"/>
              <a:gd name="connsiteX11" fmla="*/ 6447445 w 6459988"/>
              <a:gd name="connsiteY11" fmla="*/ 780003 h 5753325"/>
              <a:gd name="connsiteX12" fmla="*/ 6426552 w 6459988"/>
              <a:gd name="connsiteY12" fmla="*/ 845805 h 5753325"/>
              <a:gd name="connsiteX13" fmla="*/ 6434072 w 6459988"/>
              <a:gd name="connsiteY13" fmla="*/ 910733 h 5753325"/>
              <a:gd name="connsiteX14" fmla="*/ 6432570 w 6459988"/>
              <a:gd name="connsiteY14" fmla="*/ 983394 h 5753325"/>
              <a:gd name="connsiteX15" fmla="*/ 6431878 w 6459988"/>
              <a:gd name="connsiteY15" fmla="*/ 1026728 h 5753325"/>
              <a:gd name="connsiteX16" fmla="*/ 6414269 w 6459988"/>
              <a:gd name="connsiteY16" fmla="*/ 1151111 h 5753325"/>
              <a:gd name="connsiteX17" fmla="*/ 6371722 w 6459988"/>
              <a:gd name="connsiteY17" fmla="*/ 1318080 h 5753325"/>
              <a:gd name="connsiteX18" fmla="*/ 6356023 w 6459988"/>
              <a:gd name="connsiteY18" fmla="*/ 1356227 h 5753325"/>
              <a:gd name="connsiteX19" fmla="*/ 6356157 w 6459988"/>
              <a:gd name="connsiteY19" fmla="*/ 1361967 h 5753325"/>
              <a:gd name="connsiteX20" fmla="*/ 6350613 w 6459988"/>
              <a:gd name="connsiteY20" fmla="*/ 1393569 h 5753325"/>
              <a:gd name="connsiteX21" fmla="*/ 6357062 w 6459988"/>
              <a:gd name="connsiteY21" fmla="*/ 1444071 h 5753325"/>
              <a:gd name="connsiteX22" fmla="*/ 6364832 w 6459988"/>
              <a:gd name="connsiteY22" fmla="*/ 1478763 h 5753325"/>
              <a:gd name="connsiteX23" fmla="*/ 6369745 w 6459988"/>
              <a:gd name="connsiteY23" fmla="*/ 1495680 h 5753325"/>
              <a:gd name="connsiteX24" fmla="*/ 6370898 w 6459988"/>
              <a:gd name="connsiteY24" fmla="*/ 1513331 h 5753325"/>
              <a:gd name="connsiteX25" fmla="*/ 6368801 w 6459988"/>
              <a:gd name="connsiteY25" fmla="*/ 1527414 h 5753325"/>
              <a:gd name="connsiteX26" fmla="*/ 6359177 w 6459988"/>
              <a:gd name="connsiteY26" fmla="*/ 1639513 h 5753325"/>
              <a:gd name="connsiteX27" fmla="*/ 6299489 w 6459988"/>
              <a:gd name="connsiteY27" fmla="*/ 1784860 h 5753325"/>
              <a:gd name="connsiteX28" fmla="*/ 6267878 w 6459988"/>
              <a:gd name="connsiteY28" fmla="*/ 1858572 h 5753325"/>
              <a:gd name="connsiteX29" fmla="*/ 6251146 w 6459988"/>
              <a:gd name="connsiteY29" fmla="*/ 1926167 h 5753325"/>
              <a:gd name="connsiteX30" fmla="*/ 6210686 w 6459988"/>
              <a:gd name="connsiteY30" fmla="*/ 2014834 h 5753325"/>
              <a:gd name="connsiteX31" fmla="*/ 6106652 w 6459988"/>
              <a:gd name="connsiteY31" fmla="*/ 2150572 h 5753325"/>
              <a:gd name="connsiteX32" fmla="*/ 6097813 w 6459988"/>
              <a:gd name="connsiteY32" fmla="*/ 2172208 h 5753325"/>
              <a:gd name="connsiteX33" fmla="*/ 6095990 w 6459988"/>
              <a:gd name="connsiteY33" fmla="*/ 2181185 h 5753325"/>
              <a:gd name="connsiteX34" fmla="*/ 6090126 w 6459988"/>
              <a:gd name="connsiteY34" fmla="*/ 2192533 h 5753325"/>
              <a:gd name="connsiteX35" fmla="*/ 6089503 w 6459988"/>
              <a:gd name="connsiteY35" fmla="*/ 2192543 h 5753325"/>
              <a:gd name="connsiteX36" fmla="*/ 6084946 w 6459988"/>
              <a:gd name="connsiteY36" fmla="*/ 2203694 h 5753325"/>
              <a:gd name="connsiteX37" fmla="*/ 5987861 w 6459988"/>
              <a:gd name="connsiteY37" fmla="*/ 2304868 h 5753325"/>
              <a:gd name="connsiteX38" fmla="*/ 5973439 w 6459988"/>
              <a:gd name="connsiteY38" fmla="*/ 2385635 h 5753325"/>
              <a:gd name="connsiteX39" fmla="*/ 5916727 w 6459988"/>
              <a:gd name="connsiteY39" fmla="*/ 2458777 h 5753325"/>
              <a:gd name="connsiteX40" fmla="*/ 5856524 w 6459988"/>
              <a:gd name="connsiteY40" fmla="*/ 2583281 h 5753325"/>
              <a:gd name="connsiteX41" fmla="*/ 5838091 w 6459988"/>
              <a:gd name="connsiteY41" fmla="*/ 2753474 h 5753325"/>
              <a:gd name="connsiteX42" fmla="*/ 5777471 w 6459988"/>
              <a:gd name="connsiteY42" fmla="*/ 2901570 h 5753325"/>
              <a:gd name="connsiteX43" fmla="*/ 5723992 w 6459988"/>
              <a:gd name="connsiteY43" fmla="*/ 2998752 h 5753325"/>
              <a:gd name="connsiteX44" fmla="*/ 5557886 w 6459988"/>
              <a:gd name="connsiteY44" fmla="*/ 3329735 h 5753325"/>
              <a:gd name="connsiteX45" fmla="*/ 5471501 w 6459988"/>
              <a:gd name="connsiteY45" fmla="*/ 3462221 h 5753325"/>
              <a:gd name="connsiteX46" fmla="*/ 5465154 w 6459988"/>
              <a:gd name="connsiteY46" fmla="*/ 3541065 h 5753325"/>
              <a:gd name="connsiteX47" fmla="*/ 5437889 w 6459988"/>
              <a:gd name="connsiteY47" fmla="*/ 3559927 h 5753325"/>
              <a:gd name="connsiteX48" fmla="*/ 5432770 w 6459988"/>
              <a:gd name="connsiteY48" fmla="*/ 3562948 h 5753325"/>
              <a:gd name="connsiteX49" fmla="*/ 5406795 w 6459988"/>
              <a:gd name="connsiteY49" fmla="*/ 3578594 h 5753325"/>
              <a:gd name="connsiteX50" fmla="*/ 5381495 w 6459988"/>
              <a:gd name="connsiteY50" fmla="*/ 3599883 h 5753325"/>
              <a:gd name="connsiteX51" fmla="*/ 5363689 w 6459988"/>
              <a:gd name="connsiteY51" fmla="*/ 3633299 h 5753325"/>
              <a:gd name="connsiteX52" fmla="*/ 5291870 w 6459988"/>
              <a:gd name="connsiteY52" fmla="*/ 3799039 h 5753325"/>
              <a:gd name="connsiteX53" fmla="*/ 5241600 w 6459988"/>
              <a:gd name="connsiteY53" fmla="*/ 3894238 h 5753325"/>
              <a:gd name="connsiteX54" fmla="*/ 5211041 w 6459988"/>
              <a:gd name="connsiteY54" fmla="*/ 3924184 h 5753325"/>
              <a:gd name="connsiteX55" fmla="*/ 5176073 w 6459988"/>
              <a:gd name="connsiteY55" fmla="*/ 3970179 h 5753325"/>
              <a:gd name="connsiteX56" fmla="*/ 5172826 w 6459988"/>
              <a:gd name="connsiteY56" fmla="*/ 3991773 h 5753325"/>
              <a:gd name="connsiteX57" fmla="*/ 5157053 w 6459988"/>
              <a:gd name="connsiteY57" fmla="*/ 3997708 h 5753325"/>
              <a:gd name="connsiteX58" fmla="*/ 5127922 w 6459988"/>
              <a:gd name="connsiteY58" fmla="*/ 4022660 h 5753325"/>
              <a:gd name="connsiteX59" fmla="*/ 5020872 w 6459988"/>
              <a:gd name="connsiteY59" fmla="*/ 4075951 h 5753325"/>
              <a:gd name="connsiteX60" fmla="*/ 4991410 w 6459988"/>
              <a:gd name="connsiteY60" fmla="*/ 4087598 h 5753325"/>
              <a:gd name="connsiteX61" fmla="*/ 4930112 w 6459988"/>
              <a:gd name="connsiteY61" fmla="*/ 4138459 h 5753325"/>
              <a:gd name="connsiteX62" fmla="*/ 4834224 w 6459988"/>
              <a:gd name="connsiteY62" fmla="*/ 4231643 h 5753325"/>
              <a:gd name="connsiteX63" fmla="*/ 4812599 w 6459988"/>
              <a:gd name="connsiteY63" fmla="*/ 4249449 h 5753325"/>
              <a:gd name="connsiteX64" fmla="*/ 4789188 w 6459988"/>
              <a:gd name="connsiteY64" fmla="*/ 4256678 h 5753325"/>
              <a:gd name="connsiteX65" fmla="*/ 4779554 w 6459988"/>
              <a:gd name="connsiteY65" fmla="*/ 4251313 h 5753325"/>
              <a:gd name="connsiteX66" fmla="*/ 4766885 w 6459988"/>
              <a:gd name="connsiteY66" fmla="*/ 4259812 h 5753325"/>
              <a:gd name="connsiteX67" fmla="*/ 4762510 w 6459988"/>
              <a:gd name="connsiteY67" fmla="*/ 4260383 h 5753325"/>
              <a:gd name="connsiteX68" fmla="*/ 4738416 w 6459988"/>
              <a:gd name="connsiteY68" fmla="*/ 4265355 h 5753325"/>
              <a:gd name="connsiteX69" fmla="*/ 4712007 w 6459988"/>
              <a:gd name="connsiteY69" fmla="*/ 4317892 h 5753325"/>
              <a:gd name="connsiteX70" fmla="*/ 4658930 w 6459988"/>
              <a:gd name="connsiteY70" fmla="*/ 4348041 h 5753325"/>
              <a:gd name="connsiteX71" fmla="*/ 4443526 w 6459988"/>
              <a:gd name="connsiteY71" fmla="*/ 4507851 h 5753325"/>
              <a:gd name="connsiteX72" fmla="*/ 4289766 w 6459988"/>
              <a:gd name="connsiteY72" fmla="*/ 4711450 h 5753325"/>
              <a:gd name="connsiteX73" fmla="*/ 4150870 w 6459988"/>
              <a:gd name="connsiteY73" fmla="*/ 4818480 h 5753325"/>
              <a:gd name="connsiteX74" fmla="*/ 4006639 w 6459988"/>
              <a:gd name="connsiteY74" fmla="*/ 4933815 h 5753325"/>
              <a:gd name="connsiteX75" fmla="*/ 3298210 w 6459988"/>
              <a:gd name="connsiteY75" fmla="*/ 5070790 h 5753325"/>
              <a:gd name="connsiteX76" fmla="*/ 2947678 w 6459988"/>
              <a:gd name="connsiteY76" fmla="*/ 5117869 h 5753325"/>
              <a:gd name="connsiteX77" fmla="*/ 2822169 w 6459988"/>
              <a:gd name="connsiteY77" fmla="*/ 5129396 h 5753325"/>
              <a:gd name="connsiteX78" fmla="*/ 2538773 w 6459988"/>
              <a:gd name="connsiteY78" fmla="*/ 5313397 h 5753325"/>
              <a:gd name="connsiteX79" fmla="*/ 2014500 w 6459988"/>
              <a:gd name="connsiteY79" fmla="*/ 5519744 h 5753325"/>
              <a:gd name="connsiteX80" fmla="*/ 1934391 w 6459988"/>
              <a:gd name="connsiteY80" fmla="*/ 5591335 h 5753325"/>
              <a:gd name="connsiteX81" fmla="*/ 1892550 w 6459988"/>
              <a:gd name="connsiteY81" fmla="*/ 5649708 h 5753325"/>
              <a:gd name="connsiteX82" fmla="*/ 1854769 w 6459988"/>
              <a:gd name="connsiteY82" fmla="*/ 5647691 h 5753325"/>
              <a:gd name="connsiteX83" fmla="*/ 1809461 w 6459988"/>
              <a:gd name="connsiteY83" fmla="*/ 5648628 h 5753325"/>
              <a:gd name="connsiteX84" fmla="*/ 1745150 w 6459988"/>
              <a:gd name="connsiteY84" fmla="*/ 5693879 h 5753325"/>
              <a:gd name="connsiteX85" fmla="*/ 1713375 w 6459988"/>
              <a:gd name="connsiteY85" fmla="*/ 5684672 h 5753325"/>
              <a:gd name="connsiteX86" fmla="*/ 1707808 w 6459988"/>
              <a:gd name="connsiteY86" fmla="*/ 5682611 h 5753325"/>
              <a:gd name="connsiteX87" fmla="*/ 1679313 w 6459988"/>
              <a:gd name="connsiteY87" fmla="*/ 5672360 h 5753325"/>
              <a:gd name="connsiteX88" fmla="*/ 1646933 w 6459988"/>
              <a:gd name="connsiteY88" fmla="*/ 5666227 h 5753325"/>
              <a:gd name="connsiteX89" fmla="*/ 1610055 w 6459988"/>
              <a:gd name="connsiteY89" fmla="*/ 5673643 h 5753325"/>
              <a:gd name="connsiteX90" fmla="*/ 1437641 w 6459988"/>
              <a:gd name="connsiteY90" fmla="*/ 5723266 h 5753325"/>
              <a:gd name="connsiteX91" fmla="*/ 1332869 w 6459988"/>
              <a:gd name="connsiteY91" fmla="*/ 5744752 h 5753325"/>
              <a:gd name="connsiteX92" fmla="*/ 1290525 w 6459988"/>
              <a:gd name="connsiteY92" fmla="*/ 5740036 h 5753325"/>
              <a:gd name="connsiteX93" fmla="*/ 1233107 w 6459988"/>
              <a:gd name="connsiteY93" fmla="*/ 5742106 h 5753325"/>
              <a:gd name="connsiteX94" fmla="*/ 1214532 w 6459988"/>
              <a:gd name="connsiteY94" fmla="*/ 5753325 h 5753325"/>
              <a:gd name="connsiteX95" fmla="*/ 1199955 w 6459988"/>
              <a:gd name="connsiteY95" fmla="*/ 5744831 h 5753325"/>
              <a:gd name="connsiteX96" fmla="*/ 1162337 w 6459988"/>
              <a:gd name="connsiteY96" fmla="*/ 5738048 h 5753325"/>
              <a:gd name="connsiteX97" fmla="*/ 1053457 w 6459988"/>
              <a:gd name="connsiteY97" fmla="*/ 5688676 h 5753325"/>
              <a:gd name="connsiteX98" fmla="*/ 1025798 w 6459988"/>
              <a:gd name="connsiteY98" fmla="*/ 5673166 h 5753325"/>
              <a:gd name="connsiteX99" fmla="*/ 947900 w 6459988"/>
              <a:gd name="connsiteY99" fmla="*/ 5657848 h 5753325"/>
              <a:gd name="connsiteX100" fmla="*/ 815627 w 6459988"/>
              <a:gd name="connsiteY100" fmla="*/ 5642557 h 5753325"/>
              <a:gd name="connsiteX101" fmla="*/ 788251 w 6459988"/>
              <a:gd name="connsiteY101" fmla="*/ 5637065 h 5753325"/>
              <a:gd name="connsiteX102" fmla="*/ 767822 w 6459988"/>
              <a:gd name="connsiteY102" fmla="*/ 5623450 h 5753325"/>
              <a:gd name="connsiteX103" fmla="*/ 765791 w 6459988"/>
              <a:gd name="connsiteY103" fmla="*/ 5612539 h 5753325"/>
              <a:gd name="connsiteX104" fmla="*/ 751230 w 6459988"/>
              <a:gd name="connsiteY104" fmla="*/ 5608092 h 5753325"/>
              <a:gd name="connsiteX105" fmla="*/ 748008 w 6459988"/>
              <a:gd name="connsiteY105" fmla="*/ 5605052 h 5753325"/>
              <a:gd name="connsiteX106" fmla="*/ 728871 w 6459988"/>
              <a:gd name="connsiteY106" fmla="*/ 5589469 h 5753325"/>
              <a:gd name="connsiteX107" fmla="*/ 671898 w 6459988"/>
              <a:gd name="connsiteY107" fmla="*/ 5602363 h 5753325"/>
              <a:gd name="connsiteX108" fmla="*/ 615065 w 6459988"/>
              <a:gd name="connsiteY108" fmla="*/ 5580257 h 5753325"/>
              <a:gd name="connsiteX109" fmla="*/ 355785 w 6459988"/>
              <a:gd name="connsiteY109" fmla="*/ 5514383 h 5753325"/>
              <a:gd name="connsiteX110" fmla="*/ 102269 w 6459988"/>
              <a:gd name="connsiteY110" fmla="*/ 5524347 h 5753325"/>
              <a:gd name="connsiteX111" fmla="*/ 13160 w 6459988"/>
              <a:gd name="connsiteY111" fmla="*/ 5514159 h 5753325"/>
              <a:gd name="connsiteX112" fmla="*/ 0 w 6459988"/>
              <a:gd name="connsiteY112" fmla="*/ 5511735 h 5753325"/>
              <a:gd name="connsiteX113" fmla="*/ 0 w 6459988"/>
              <a:gd name="connsiteY113" fmla="*/ 0 h 5753325"/>
              <a:gd name="connsiteX0" fmla="*/ 0 w 6459988"/>
              <a:gd name="connsiteY0" fmla="*/ 0 h 5753325"/>
              <a:gd name="connsiteX1" fmla="*/ 6438980 w 6459988"/>
              <a:gd name="connsiteY1" fmla="*/ 0 h 5753325"/>
              <a:gd name="connsiteX2" fmla="*/ 6439047 w 6459988"/>
              <a:gd name="connsiteY2" fmla="*/ 147 h 5753325"/>
              <a:gd name="connsiteX3" fmla="*/ 6443456 w 6459988"/>
              <a:gd name="connsiteY3" fmla="*/ 130105 h 5753325"/>
              <a:gd name="connsiteX4" fmla="*/ 6447632 w 6459988"/>
              <a:gd name="connsiteY4" fmla="*/ 170016 h 5753325"/>
              <a:gd name="connsiteX5" fmla="*/ 6396598 w 6459988"/>
              <a:gd name="connsiteY5" fmla="*/ 274847 h 5753325"/>
              <a:gd name="connsiteX6" fmla="*/ 6375685 w 6459988"/>
              <a:gd name="connsiteY6" fmla="*/ 535865 h 5753325"/>
              <a:gd name="connsiteX7" fmla="*/ 6354187 w 6459988"/>
              <a:gd name="connsiteY7" fmla="*/ 615799 h 5753325"/>
              <a:gd name="connsiteX8" fmla="*/ 6459988 w 6459988"/>
              <a:gd name="connsiteY8" fmla="*/ 707628 h 5753325"/>
              <a:gd name="connsiteX9" fmla="*/ 6344988 w 6459988"/>
              <a:gd name="connsiteY9" fmla="*/ 697330 h 5753325"/>
              <a:gd name="connsiteX10" fmla="*/ 6447445 w 6459988"/>
              <a:gd name="connsiteY10" fmla="*/ 780003 h 5753325"/>
              <a:gd name="connsiteX11" fmla="*/ 6426552 w 6459988"/>
              <a:gd name="connsiteY11" fmla="*/ 845805 h 5753325"/>
              <a:gd name="connsiteX12" fmla="*/ 6434072 w 6459988"/>
              <a:gd name="connsiteY12" fmla="*/ 910733 h 5753325"/>
              <a:gd name="connsiteX13" fmla="*/ 6432570 w 6459988"/>
              <a:gd name="connsiteY13" fmla="*/ 983394 h 5753325"/>
              <a:gd name="connsiteX14" fmla="*/ 6431878 w 6459988"/>
              <a:gd name="connsiteY14" fmla="*/ 1026728 h 5753325"/>
              <a:gd name="connsiteX15" fmla="*/ 6414269 w 6459988"/>
              <a:gd name="connsiteY15" fmla="*/ 1151111 h 5753325"/>
              <a:gd name="connsiteX16" fmla="*/ 6371722 w 6459988"/>
              <a:gd name="connsiteY16" fmla="*/ 1318080 h 5753325"/>
              <a:gd name="connsiteX17" fmla="*/ 6356023 w 6459988"/>
              <a:gd name="connsiteY17" fmla="*/ 1356227 h 5753325"/>
              <a:gd name="connsiteX18" fmla="*/ 6356157 w 6459988"/>
              <a:gd name="connsiteY18" fmla="*/ 1361967 h 5753325"/>
              <a:gd name="connsiteX19" fmla="*/ 6350613 w 6459988"/>
              <a:gd name="connsiteY19" fmla="*/ 1393569 h 5753325"/>
              <a:gd name="connsiteX20" fmla="*/ 6357062 w 6459988"/>
              <a:gd name="connsiteY20" fmla="*/ 1444071 h 5753325"/>
              <a:gd name="connsiteX21" fmla="*/ 6364832 w 6459988"/>
              <a:gd name="connsiteY21" fmla="*/ 1478763 h 5753325"/>
              <a:gd name="connsiteX22" fmla="*/ 6369745 w 6459988"/>
              <a:gd name="connsiteY22" fmla="*/ 1495680 h 5753325"/>
              <a:gd name="connsiteX23" fmla="*/ 6370898 w 6459988"/>
              <a:gd name="connsiteY23" fmla="*/ 1513331 h 5753325"/>
              <a:gd name="connsiteX24" fmla="*/ 6368801 w 6459988"/>
              <a:gd name="connsiteY24" fmla="*/ 1527414 h 5753325"/>
              <a:gd name="connsiteX25" fmla="*/ 6359177 w 6459988"/>
              <a:gd name="connsiteY25" fmla="*/ 1639513 h 5753325"/>
              <a:gd name="connsiteX26" fmla="*/ 6299489 w 6459988"/>
              <a:gd name="connsiteY26" fmla="*/ 1784860 h 5753325"/>
              <a:gd name="connsiteX27" fmla="*/ 6267878 w 6459988"/>
              <a:gd name="connsiteY27" fmla="*/ 1858572 h 5753325"/>
              <a:gd name="connsiteX28" fmla="*/ 6251146 w 6459988"/>
              <a:gd name="connsiteY28" fmla="*/ 1926167 h 5753325"/>
              <a:gd name="connsiteX29" fmla="*/ 6210686 w 6459988"/>
              <a:gd name="connsiteY29" fmla="*/ 2014834 h 5753325"/>
              <a:gd name="connsiteX30" fmla="*/ 6106652 w 6459988"/>
              <a:gd name="connsiteY30" fmla="*/ 2150572 h 5753325"/>
              <a:gd name="connsiteX31" fmla="*/ 6097813 w 6459988"/>
              <a:gd name="connsiteY31" fmla="*/ 2172208 h 5753325"/>
              <a:gd name="connsiteX32" fmla="*/ 6095990 w 6459988"/>
              <a:gd name="connsiteY32" fmla="*/ 2181185 h 5753325"/>
              <a:gd name="connsiteX33" fmla="*/ 6090126 w 6459988"/>
              <a:gd name="connsiteY33" fmla="*/ 2192533 h 5753325"/>
              <a:gd name="connsiteX34" fmla="*/ 6089503 w 6459988"/>
              <a:gd name="connsiteY34" fmla="*/ 2192543 h 5753325"/>
              <a:gd name="connsiteX35" fmla="*/ 6084946 w 6459988"/>
              <a:gd name="connsiteY35" fmla="*/ 2203694 h 5753325"/>
              <a:gd name="connsiteX36" fmla="*/ 5987861 w 6459988"/>
              <a:gd name="connsiteY36" fmla="*/ 2304868 h 5753325"/>
              <a:gd name="connsiteX37" fmla="*/ 5973439 w 6459988"/>
              <a:gd name="connsiteY37" fmla="*/ 2385635 h 5753325"/>
              <a:gd name="connsiteX38" fmla="*/ 5916727 w 6459988"/>
              <a:gd name="connsiteY38" fmla="*/ 2458777 h 5753325"/>
              <a:gd name="connsiteX39" fmla="*/ 5856524 w 6459988"/>
              <a:gd name="connsiteY39" fmla="*/ 2583281 h 5753325"/>
              <a:gd name="connsiteX40" fmla="*/ 5838091 w 6459988"/>
              <a:gd name="connsiteY40" fmla="*/ 2753474 h 5753325"/>
              <a:gd name="connsiteX41" fmla="*/ 5777471 w 6459988"/>
              <a:gd name="connsiteY41" fmla="*/ 2901570 h 5753325"/>
              <a:gd name="connsiteX42" fmla="*/ 5723992 w 6459988"/>
              <a:gd name="connsiteY42" fmla="*/ 2998752 h 5753325"/>
              <a:gd name="connsiteX43" fmla="*/ 5557886 w 6459988"/>
              <a:gd name="connsiteY43" fmla="*/ 3329735 h 5753325"/>
              <a:gd name="connsiteX44" fmla="*/ 5471501 w 6459988"/>
              <a:gd name="connsiteY44" fmla="*/ 3462221 h 5753325"/>
              <a:gd name="connsiteX45" fmla="*/ 5465154 w 6459988"/>
              <a:gd name="connsiteY45" fmla="*/ 3541065 h 5753325"/>
              <a:gd name="connsiteX46" fmla="*/ 5437889 w 6459988"/>
              <a:gd name="connsiteY46" fmla="*/ 3559927 h 5753325"/>
              <a:gd name="connsiteX47" fmla="*/ 5432770 w 6459988"/>
              <a:gd name="connsiteY47" fmla="*/ 3562948 h 5753325"/>
              <a:gd name="connsiteX48" fmla="*/ 5406795 w 6459988"/>
              <a:gd name="connsiteY48" fmla="*/ 3578594 h 5753325"/>
              <a:gd name="connsiteX49" fmla="*/ 5381495 w 6459988"/>
              <a:gd name="connsiteY49" fmla="*/ 3599883 h 5753325"/>
              <a:gd name="connsiteX50" fmla="*/ 5363689 w 6459988"/>
              <a:gd name="connsiteY50" fmla="*/ 3633299 h 5753325"/>
              <a:gd name="connsiteX51" fmla="*/ 5291870 w 6459988"/>
              <a:gd name="connsiteY51" fmla="*/ 3799039 h 5753325"/>
              <a:gd name="connsiteX52" fmla="*/ 5241600 w 6459988"/>
              <a:gd name="connsiteY52" fmla="*/ 3894238 h 5753325"/>
              <a:gd name="connsiteX53" fmla="*/ 5211041 w 6459988"/>
              <a:gd name="connsiteY53" fmla="*/ 3924184 h 5753325"/>
              <a:gd name="connsiteX54" fmla="*/ 5176073 w 6459988"/>
              <a:gd name="connsiteY54" fmla="*/ 3970179 h 5753325"/>
              <a:gd name="connsiteX55" fmla="*/ 5172826 w 6459988"/>
              <a:gd name="connsiteY55" fmla="*/ 3991773 h 5753325"/>
              <a:gd name="connsiteX56" fmla="*/ 5157053 w 6459988"/>
              <a:gd name="connsiteY56" fmla="*/ 3997708 h 5753325"/>
              <a:gd name="connsiteX57" fmla="*/ 5127922 w 6459988"/>
              <a:gd name="connsiteY57" fmla="*/ 4022660 h 5753325"/>
              <a:gd name="connsiteX58" fmla="*/ 5020872 w 6459988"/>
              <a:gd name="connsiteY58" fmla="*/ 4075951 h 5753325"/>
              <a:gd name="connsiteX59" fmla="*/ 4991410 w 6459988"/>
              <a:gd name="connsiteY59" fmla="*/ 4087598 h 5753325"/>
              <a:gd name="connsiteX60" fmla="*/ 4930112 w 6459988"/>
              <a:gd name="connsiteY60" fmla="*/ 4138459 h 5753325"/>
              <a:gd name="connsiteX61" fmla="*/ 4834224 w 6459988"/>
              <a:gd name="connsiteY61" fmla="*/ 4231643 h 5753325"/>
              <a:gd name="connsiteX62" fmla="*/ 4812599 w 6459988"/>
              <a:gd name="connsiteY62" fmla="*/ 4249449 h 5753325"/>
              <a:gd name="connsiteX63" fmla="*/ 4789188 w 6459988"/>
              <a:gd name="connsiteY63" fmla="*/ 4256678 h 5753325"/>
              <a:gd name="connsiteX64" fmla="*/ 4779554 w 6459988"/>
              <a:gd name="connsiteY64" fmla="*/ 4251313 h 5753325"/>
              <a:gd name="connsiteX65" fmla="*/ 4766885 w 6459988"/>
              <a:gd name="connsiteY65" fmla="*/ 4259812 h 5753325"/>
              <a:gd name="connsiteX66" fmla="*/ 4762510 w 6459988"/>
              <a:gd name="connsiteY66" fmla="*/ 4260383 h 5753325"/>
              <a:gd name="connsiteX67" fmla="*/ 4738416 w 6459988"/>
              <a:gd name="connsiteY67" fmla="*/ 4265355 h 5753325"/>
              <a:gd name="connsiteX68" fmla="*/ 4712007 w 6459988"/>
              <a:gd name="connsiteY68" fmla="*/ 4317892 h 5753325"/>
              <a:gd name="connsiteX69" fmla="*/ 4658930 w 6459988"/>
              <a:gd name="connsiteY69" fmla="*/ 4348041 h 5753325"/>
              <a:gd name="connsiteX70" fmla="*/ 4443526 w 6459988"/>
              <a:gd name="connsiteY70" fmla="*/ 4507851 h 5753325"/>
              <a:gd name="connsiteX71" fmla="*/ 4289766 w 6459988"/>
              <a:gd name="connsiteY71" fmla="*/ 4711450 h 5753325"/>
              <a:gd name="connsiteX72" fmla="*/ 4150870 w 6459988"/>
              <a:gd name="connsiteY72" fmla="*/ 4818480 h 5753325"/>
              <a:gd name="connsiteX73" fmla="*/ 4006639 w 6459988"/>
              <a:gd name="connsiteY73" fmla="*/ 4933815 h 5753325"/>
              <a:gd name="connsiteX74" fmla="*/ 3298210 w 6459988"/>
              <a:gd name="connsiteY74" fmla="*/ 5070790 h 5753325"/>
              <a:gd name="connsiteX75" fmla="*/ 2947678 w 6459988"/>
              <a:gd name="connsiteY75" fmla="*/ 5117869 h 5753325"/>
              <a:gd name="connsiteX76" fmla="*/ 2822169 w 6459988"/>
              <a:gd name="connsiteY76" fmla="*/ 5129396 h 5753325"/>
              <a:gd name="connsiteX77" fmla="*/ 2538773 w 6459988"/>
              <a:gd name="connsiteY77" fmla="*/ 5313397 h 5753325"/>
              <a:gd name="connsiteX78" fmla="*/ 2014500 w 6459988"/>
              <a:gd name="connsiteY78" fmla="*/ 5519744 h 5753325"/>
              <a:gd name="connsiteX79" fmla="*/ 1934391 w 6459988"/>
              <a:gd name="connsiteY79" fmla="*/ 5591335 h 5753325"/>
              <a:gd name="connsiteX80" fmla="*/ 1892550 w 6459988"/>
              <a:gd name="connsiteY80" fmla="*/ 5649708 h 5753325"/>
              <a:gd name="connsiteX81" fmla="*/ 1854769 w 6459988"/>
              <a:gd name="connsiteY81" fmla="*/ 5647691 h 5753325"/>
              <a:gd name="connsiteX82" fmla="*/ 1809461 w 6459988"/>
              <a:gd name="connsiteY82" fmla="*/ 5648628 h 5753325"/>
              <a:gd name="connsiteX83" fmla="*/ 1745150 w 6459988"/>
              <a:gd name="connsiteY83" fmla="*/ 5693879 h 5753325"/>
              <a:gd name="connsiteX84" fmla="*/ 1713375 w 6459988"/>
              <a:gd name="connsiteY84" fmla="*/ 5684672 h 5753325"/>
              <a:gd name="connsiteX85" fmla="*/ 1707808 w 6459988"/>
              <a:gd name="connsiteY85" fmla="*/ 5682611 h 5753325"/>
              <a:gd name="connsiteX86" fmla="*/ 1679313 w 6459988"/>
              <a:gd name="connsiteY86" fmla="*/ 5672360 h 5753325"/>
              <a:gd name="connsiteX87" fmla="*/ 1646933 w 6459988"/>
              <a:gd name="connsiteY87" fmla="*/ 5666227 h 5753325"/>
              <a:gd name="connsiteX88" fmla="*/ 1610055 w 6459988"/>
              <a:gd name="connsiteY88" fmla="*/ 5673643 h 5753325"/>
              <a:gd name="connsiteX89" fmla="*/ 1437641 w 6459988"/>
              <a:gd name="connsiteY89" fmla="*/ 5723266 h 5753325"/>
              <a:gd name="connsiteX90" fmla="*/ 1332869 w 6459988"/>
              <a:gd name="connsiteY90" fmla="*/ 5744752 h 5753325"/>
              <a:gd name="connsiteX91" fmla="*/ 1290525 w 6459988"/>
              <a:gd name="connsiteY91" fmla="*/ 5740036 h 5753325"/>
              <a:gd name="connsiteX92" fmla="*/ 1233107 w 6459988"/>
              <a:gd name="connsiteY92" fmla="*/ 5742106 h 5753325"/>
              <a:gd name="connsiteX93" fmla="*/ 1214532 w 6459988"/>
              <a:gd name="connsiteY93" fmla="*/ 5753325 h 5753325"/>
              <a:gd name="connsiteX94" fmla="*/ 1199955 w 6459988"/>
              <a:gd name="connsiteY94" fmla="*/ 5744831 h 5753325"/>
              <a:gd name="connsiteX95" fmla="*/ 1162337 w 6459988"/>
              <a:gd name="connsiteY95" fmla="*/ 5738048 h 5753325"/>
              <a:gd name="connsiteX96" fmla="*/ 1053457 w 6459988"/>
              <a:gd name="connsiteY96" fmla="*/ 5688676 h 5753325"/>
              <a:gd name="connsiteX97" fmla="*/ 1025798 w 6459988"/>
              <a:gd name="connsiteY97" fmla="*/ 5673166 h 5753325"/>
              <a:gd name="connsiteX98" fmla="*/ 947900 w 6459988"/>
              <a:gd name="connsiteY98" fmla="*/ 5657848 h 5753325"/>
              <a:gd name="connsiteX99" fmla="*/ 815627 w 6459988"/>
              <a:gd name="connsiteY99" fmla="*/ 5642557 h 5753325"/>
              <a:gd name="connsiteX100" fmla="*/ 788251 w 6459988"/>
              <a:gd name="connsiteY100" fmla="*/ 5637065 h 5753325"/>
              <a:gd name="connsiteX101" fmla="*/ 767822 w 6459988"/>
              <a:gd name="connsiteY101" fmla="*/ 5623450 h 5753325"/>
              <a:gd name="connsiteX102" fmla="*/ 765791 w 6459988"/>
              <a:gd name="connsiteY102" fmla="*/ 5612539 h 5753325"/>
              <a:gd name="connsiteX103" fmla="*/ 751230 w 6459988"/>
              <a:gd name="connsiteY103" fmla="*/ 5608092 h 5753325"/>
              <a:gd name="connsiteX104" fmla="*/ 748008 w 6459988"/>
              <a:gd name="connsiteY104" fmla="*/ 5605052 h 5753325"/>
              <a:gd name="connsiteX105" fmla="*/ 728871 w 6459988"/>
              <a:gd name="connsiteY105" fmla="*/ 5589469 h 5753325"/>
              <a:gd name="connsiteX106" fmla="*/ 671898 w 6459988"/>
              <a:gd name="connsiteY106" fmla="*/ 5602363 h 5753325"/>
              <a:gd name="connsiteX107" fmla="*/ 615065 w 6459988"/>
              <a:gd name="connsiteY107" fmla="*/ 5580257 h 5753325"/>
              <a:gd name="connsiteX108" fmla="*/ 355785 w 6459988"/>
              <a:gd name="connsiteY108" fmla="*/ 5514383 h 5753325"/>
              <a:gd name="connsiteX109" fmla="*/ 102269 w 6459988"/>
              <a:gd name="connsiteY109" fmla="*/ 5524347 h 5753325"/>
              <a:gd name="connsiteX110" fmla="*/ 13160 w 6459988"/>
              <a:gd name="connsiteY110" fmla="*/ 5514159 h 5753325"/>
              <a:gd name="connsiteX111" fmla="*/ 0 w 6459988"/>
              <a:gd name="connsiteY111" fmla="*/ 5511735 h 5753325"/>
              <a:gd name="connsiteX112" fmla="*/ 0 w 6459988"/>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75685 w 6447632"/>
              <a:gd name="connsiteY6" fmla="*/ 535865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447445 w 6447632"/>
              <a:gd name="connsiteY10" fmla="*/ 780003 h 5753325"/>
              <a:gd name="connsiteX11" fmla="*/ 6426552 w 6447632"/>
              <a:gd name="connsiteY11" fmla="*/ 845805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414269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75685 w 6447632"/>
              <a:gd name="connsiteY6" fmla="*/ 535865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426552 w 6447632"/>
              <a:gd name="connsiteY11" fmla="*/ 845805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414269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426552 w 6447632"/>
              <a:gd name="connsiteY11" fmla="*/ 845805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414269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414269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362266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434072 w 6447632"/>
              <a:gd name="connsiteY12" fmla="*/ 910733 h 5753325"/>
              <a:gd name="connsiteX13" fmla="*/ 6432570 w 6447632"/>
              <a:gd name="connsiteY13" fmla="*/ 983394 h 5753325"/>
              <a:gd name="connsiteX14" fmla="*/ 6405877 w 6447632"/>
              <a:gd name="connsiteY14" fmla="*/ 1026728 h 5753325"/>
              <a:gd name="connsiteX15" fmla="*/ 6362266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434072 w 6447632"/>
              <a:gd name="connsiteY12" fmla="*/ 910733 h 5753325"/>
              <a:gd name="connsiteX13" fmla="*/ 6405877 w 6447632"/>
              <a:gd name="connsiteY13" fmla="*/ 1026728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71501 w 6447632"/>
              <a:gd name="connsiteY43" fmla="*/ 3462221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405877 w 6447632"/>
              <a:gd name="connsiteY13" fmla="*/ 1026728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71501 w 6447632"/>
              <a:gd name="connsiteY43" fmla="*/ 3462221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71501 w 6447632"/>
              <a:gd name="connsiteY43" fmla="*/ 3462221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83942 w 6447632"/>
              <a:gd name="connsiteY43" fmla="*/ 3416604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83942 w 6447632"/>
              <a:gd name="connsiteY43" fmla="*/ 3416604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04423 w 6447632"/>
              <a:gd name="connsiteY7" fmla="*/ 582623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37615 w 6447632"/>
              <a:gd name="connsiteY6" fmla="*/ 471794 h 5753325"/>
              <a:gd name="connsiteX7" fmla="*/ 6304423 w 6447632"/>
              <a:gd name="connsiteY7" fmla="*/ 582623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37615 w 6447632"/>
              <a:gd name="connsiteY6" fmla="*/ 471794 h 5753325"/>
              <a:gd name="connsiteX7" fmla="*/ 6304423 w 6447632"/>
              <a:gd name="connsiteY7" fmla="*/ 582623 h 5753325"/>
              <a:gd name="connsiteX8" fmla="*/ 6303977 w 6447632"/>
              <a:gd name="connsiteY8" fmla="*/ 664291 h 5753325"/>
              <a:gd name="connsiteX9" fmla="*/ 6299372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37615 w 6447632"/>
              <a:gd name="connsiteY6" fmla="*/ 471794 h 5753325"/>
              <a:gd name="connsiteX7" fmla="*/ 6304423 w 6447632"/>
              <a:gd name="connsiteY7" fmla="*/ 582623 h 5753325"/>
              <a:gd name="connsiteX8" fmla="*/ 6303977 w 6447632"/>
              <a:gd name="connsiteY8" fmla="*/ 664291 h 5753325"/>
              <a:gd name="connsiteX9" fmla="*/ 6299372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20797 w 6447632"/>
              <a:gd name="connsiteY14" fmla="*/ 1146964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37615 w 6447632"/>
              <a:gd name="connsiteY6" fmla="*/ 471794 h 5753325"/>
              <a:gd name="connsiteX7" fmla="*/ 6304423 w 6447632"/>
              <a:gd name="connsiteY7" fmla="*/ 582623 h 5753325"/>
              <a:gd name="connsiteX8" fmla="*/ 6303977 w 6447632"/>
              <a:gd name="connsiteY8" fmla="*/ 664291 h 5753325"/>
              <a:gd name="connsiteX9" fmla="*/ 6299372 w 6447632"/>
              <a:gd name="connsiteY9" fmla="*/ 697330 h 5753325"/>
              <a:gd name="connsiteX10" fmla="*/ 6309888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20797 w 6447632"/>
              <a:gd name="connsiteY14" fmla="*/ 1146964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3456"/>
              <a:gd name="connsiteY0" fmla="*/ 0 h 5753325"/>
              <a:gd name="connsiteX1" fmla="*/ 6438980 w 6443456"/>
              <a:gd name="connsiteY1" fmla="*/ 0 h 5753325"/>
              <a:gd name="connsiteX2" fmla="*/ 6439047 w 6443456"/>
              <a:gd name="connsiteY2" fmla="*/ 147 h 5753325"/>
              <a:gd name="connsiteX3" fmla="*/ 6443456 w 6443456"/>
              <a:gd name="connsiteY3" fmla="*/ 130105 h 5753325"/>
              <a:gd name="connsiteX4" fmla="*/ 6422751 w 6443456"/>
              <a:gd name="connsiteY4" fmla="*/ 174163 h 5753325"/>
              <a:gd name="connsiteX5" fmla="*/ 6396598 w 6443456"/>
              <a:gd name="connsiteY5" fmla="*/ 274847 h 5753325"/>
              <a:gd name="connsiteX6" fmla="*/ 6337615 w 6443456"/>
              <a:gd name="connsiteY6" fmla="*/ 471794 h 5753325"/>
              <a:gd name="connsiteX7" fmla="*/ 6304423 w 6443456"/>
              <a:gd name="connsiteY7" fmla="*/ 582623 h 5753325"/>
              <a:gd name="connsiteX8" fmla="*/ 6303977 w 6443456"/>
              <a:gd name="connsiteY8" fmla="*/ 664291 h 5753325"/>
              <a:gd name="connsiteX9" fmla="*/ 6299372 w 6443456"/>
              <a:gd name="connsiteY9" fmla="*/ 697330 h 5753325"/>
              <a:gd name="connsiteX10" fmla="*/ 6309888 w 6443456"/>
              <a:gd name="connsiteY10" fmla="*/ 754001 h 5753325"/>
              <a:gd name="connsiteX11" fmla="*/ 6339879 w 6443456"/>
              <a:gd name="connsiteY11" fmla="*/ 811136 h 5753325"/>
              <a:gd name="connsiteX12" fmla="*/ 6330065 w 6443456"/>
              <a:gd name="connsiteY12" fmla="*/ 893399 h 5753325"/>
              <a:gd name="connsiteX13" fmla="*/ 6328618 w 6443456"/>
              <a:gd name="connsiteY13" fmla="*/ 1009766 h 5753325"/>
              <a:gd name="connsiteX14" fmla="*/ 6320797 w 6443456"/>
              <a:gd name="connsiteY14" fmla="*/ 1146964 h 5753325"/>
              <a:gd name="connsiteX15" fmla="*/ 6334400 w 6443456"/>
              <a:gd name="connsiteY15" fmla="*/ 1280757 h 5753325"/>
              <a:gd name="connsiteX16" fmla="*/ 6356023 w 6443456"/>
              <a:gd name="connsiteY16" fmla="*/ 1356227 h 5753325"/>
              <a:gd name="connsiteX17" fmla="*/ 6356157 w 6443456"/>
              <a:gd name="connsiteY17" fmla="*/ 1361967 h 5753325"/>
              <a:gd name="connsiteX18" fmla="*/ 6350613 w 6443456"/>
              <a:gd name="connsiteY18" fmla="*/ 1393569 h 5753325"/>
              <a:gd name="connsiteX19" fmla="*/ 6357062 w 6443456"/>
              <a:gd name="connsiteY19" fmla="*/ 1444071 h 5753325"/>
              <a:gd name="connsiteX20" fmla="*/ 6364832 w 6443456"/>
              <a:gd name="connsiteY20" fmla="*/ 1478763 h 5753325"/>
              <a:gd name="connsiteX21" fmla="*/ 6369745 w 6443456"/>
              <a:gd name="connsiteY21" fmla="*/ 1495680 h 5753325"/>
              <a:gd name="connsiteX22" fmla="*/ 6370898 w 6443456"/>
              <a:gd name="connsiteY22" fmla="*/ 1513331 h 5753325"/>
              <a:gd name="connsiteX23" fmla="*/ 6339773 w 6443456"/>
              <a:gd name="connsiteY23" fmla="*/ 1527414 h 5753325"/>
              <a:gd name="connsiteX24" fmla="*/ 6321854 w 6443456"/>
              <a:gd name="connsiteY24" fmla="*/ 1635366 h 5753325"/>
              <a:gd name="connsiteX25" fmla="*/ 6299489 w 6443456"/>
              <a:gd name="connsiteY25" fmla="*/ 1784860 h 5753325"/>
              <a:gd name="connsiteX26" fmla="*/ 6267878 w 6443456"/>
              <a:gd name="connsiteY26" fmla="*/ 1858572 h 5753325"/>
              <a:gd name="connsiteX27" fmla="*/ 6251146 w 6443456"/>
              <a:gd name="connsiteY27" fmla="*/ 1926167 h 5753325"/>
              <a:gd name="connsiteX28" fmla="*/ 6210686 w 6443456"/>
              <a:gd name="connsiteY28" fmla="*/ 2014834 h 5753325"/>
              <a:gd name="connsiteX29" fmla="*/ 6106652 w 6443456"/>
              <a:gd name="connsiteY29" fmla="*/ 2150572 h 5753325"/>
              <a:gd name="connsiteX30" fmla="*/ 6097813 w 6443456"/>
              <a:gd name="connsiteY30" fmla="*/ 2172208 h 5753325"/>
              <a:gd name="connsiteX31" fmla="*/ 6095990 w 6443456"/>
              <a:gd name="connsiteY31" fmla="*/ 2181185 h 5753325"/>
              <a:gd name="connsiteX32" fmla="*/ 6090126 w 6443456"/>
              <a:gd name="connsiteY32" fmla="*/ 2192533 h 5753325"/>
              <a:gd name="connsiteX33" fmla="*/ 6089503 w 6443456"/>
              <a:gd name="connsiteY33" fmla="*/ 2192543 h 5753325"/>
              <a:gd name="connsiteX34" fmla="*/ 6084946 w 6443456"/>
              <a:gd name="connsiteY34" fmla="*/ 2203694 h 5753325"/>
              <a:gd name="connsiteX35" fmla="*/ 5987861 w 6443456"/>
              <a:gd name="connsiteY35" fmla="*/ 2304868 h 5753325"/>
              <a:gd name="connsiteX36" fmla="*/ 5973439 w 6443456"/>
              <a:gd name="connsiteY36" fmla="*/ 2385635 h 5753325"/>
              <a:gd name="connsiteX37" fmla="*/ 5916727 w 6443456"/>
              <a:gd name="connsiteY37" fmla="*/ 2458777 h 5753325"/>
              <a:gd name="connsiteX38" fmla="*/ 5856524 w 6443456"/>
              <a:gd name="connsiteY38" fmla="*/ 2583281 h 5753325"/>
              <a:gd name="connsiteX39" fmla="*/ 5838091 w 6443456"/>
              <a:gd name="connsiteY39" fmla="*/ 2753474 h 5753325"/>
              <a:gd name="connsiteX40" fmla="*/ 5744296 w 6443456"/>
              <a:gd name="connsiteY40" fmla="*/ 2893276 h 5753325"/>
              <a:gd name="connsiteX41" fmla="*/ 5682522 w 6443456"/>
              <a:gd name="connsiteY41" fmla="*/ 3044368 h 5753325"/>
              <a:gd name="connsiteX42" fmla="*/ 5557886 w 6443456"/>
              <a:gd name="connsiteY42" fmla="*/ 3304853 h 5753325"/>
              <a:gd name="connsiteX43" fmla="*/ 5483942 w 6443456"/>
              <a:gd name="connsiteY43" fmla="*/ 3416604 h 5753325"/>
              <a:gd name="connsiteX44" fmla="*/ 5461007 w 6443456"/>
              <a:gd name="connsiteY44" fmla="*/ 3503742 h 5753325"/>
              <a:gd name="connsiteX45" fmla="*/ 5437889 w 6443456"/>
              <a:gd name="connsiteY45" fmla="*/ 3559927 h 5753325"/>
              <a:gd name="connsiteX46" fmla="*/ 5432770 w 6443456"/>
              <a:gd name="connsiteY46" fmla="*/ 3562948 h 5753325"/>
              <a:gd name="connsiteX47" fmla="*/ 5406795 w 6443456"/>
              <a:gd name="connsiteY47" fmla="*/ 3578594 h 5753325"/>
              <a:gd name="connsiteX48" fmla="*/ 5381495 w 6443456"/>
              <a:gd name="connsiteY48" fmla="*/ 3599883 h 5753325"/>
              <a:gd name="connsiteX49" fmla="*/ 5363689 w 6443456"/>
              <a:gd name="connsiteY49" fmla="*/ 3633299 h 5753325"/>
              <a:gd name="connsiteX50" fmla="*/ 5291870 w 6443456"/>
              <a:gd name="connsiteY50" fmla="*/ 3799039 h 5753325"/>
              <a:gd name="connsiteX51" fmla="*/ 5241600 w 6443456"/>
              <a:gd name="connsiteY51" fmla="*/ 3894238 h 5753325"/>
              <a:gd name="connsiteX52" fmla="*/ 5211041 w 6443456"/>
              <a:gd name="connsiteY52" fmla="*/ 3924184 h 5753325"/>
              <a:gd name="connsiteX53" fmla="*/ 5176073 w 6443456"/>
              <a:gd name="connsiteY53" fmla="*/ 3970179 h 5753325"/>
              <a:gd name="connsiteX54" fmla="*/ 5172826 w 6443456"/>
              <a:gd name="connsiteY54" fmla="*/ 3991773 h 5753325"/>
              <a:gd name="connsiteX55" fmla="*/ 5157053 w 6443456"/>
              <a:gd name="connsiteY55" fmla="*/ 3997708 h 5753325"/>
              <a:gd name="connsiteX56" fmla="*/ 5127922 w 6443456"/>
              <a:gd name="connsiteY56" fmla="*/ 4022660 h 5753325"/>
              <a:gd name="connsiteX57" fmla="*/ 5020872 w 6443456"/>
              <a:gd name="connsiteY57" fmla="*/ 4075951 h 5753325"/>
              <a:gd name="connsiteX58" fmla="*/ 4991410 w 6443456"/>
              <a:gd name="connsiteY58" fmla="*/ 4087598 h 5753325"/>
              <a:gd name="connsiteX59" fmla="*/ 4930112 w 6443456"/>
              <a:gd name="connsiteY59" fmla="*/ 4138459 h 5753325"/>
              <a:gd name="connsiteX60" fmla="*/ 4834224 w 6443456"/>
              <a:gd name="connsiteY60" fmla="*/ 4231643 h 5753325"/>
              <a:gd name="connsiteX61" fmla="*/ 4812599 w 6443456"/>
              <a:gd name="connsiteY61" fmla="*/ 4249449 h 5753325"/>
              <a:gd name="connsiteX62" fmla="*/ 4789188 w 6443456"/>
              <a:gd name="connsiteY62" fmla="*/ 4256678 h 5753325"/>
              <a:gd name="connsiteX63" fmla="*/ 4779554 w 6443456"/>
              <a:gd name="connsiteY63" fmla="*/ 4251313 h 5753325"/>
              <a:gd name="connsiteX64" fmla="*/ 4766885 w 6443456"/>
              <a:gd name="connsiteY64" fmla="*/ 4259812 h 5753325"/>
              <a:gd name="connsiteX65" fmla="*/ 4762510 w 6443456"/>
              <a:gd name="connsiteY65" fmla="*/ 4260383 h 5753325"/>
              <a:gd name="connsiteX66" fmla="*/ 4738416 w 6443456"/>
              <a:gd name="connsiteY66" fmla="*/ 4265355 h 5753325"/>
              <a:gd name="connsiteX67" fmla="*/ 4712007 w 6443456"/>
              <a:gd name="connsiteY67" fmla="*/ 4317892 h 5753325"/>
              <a:gd name="connsiteX68" fmla="*/ 4658930 w 6443456"/>
              <a:gd name="connsiteY68" fmla="*/ 4348041 h 5753325"/>
              <a:gd name="connsiteX69" fmla="*/ 4443526 w 6443456"/>
              <a:gd name="connsiteY69" fmla="*/ 4507851 h 5753325"/>
              <a:gd name="connsiteX70" fmla="*/ 4289766 w 6443456"/>
              <a:gd name="connsiteY70" fmla="*/ 4711450 h 5753325"/>
              <a:gd name="connsiteX71" fmla="*/ 4150870 w 6443456"/>
              <a:gd name="connsiteY71" fmla="*/ 4818480 h 5753325"/>
              <a:gd name="connsiteX72" fmla="*/ 4006639 w 6443456"/>
              <a:gd name="connsiteY72" fmla="*/ 4933815 h 5753325"/>
              <a:gd name="connsiteX73" fmla="*/ 3298210 w 6443456"/>
              <a:gd name="connsiteY73" fmla="*/ 5070790 h 5753325"/>
              <a:gd name="connsiteX74" fmla="*/ 2947678 w 6443456"/>
              <a:gd name="connsiteY74" fmla="*/ 5117869 h 5753325"/>
              <a:gd name="connsiteX75" fmla="*/ 2822169 w 6443456"/>
              <a:gd name="connsiteY75" fmla="*/ 5129396 h 5753325"/>
              <a:gd name="connsiteX76" fmla="*/ 2538773 w 6443456"/>
              <a:gd name="connsiteY76" fmla="*/ 5313397 h 5753325"/>
              <a:gd name="connsiteX77" fmla="*/ 2014500 w 6443456"/>
              <a:gd name="connsiteY77" fmla="*/ 5519744 h 5753325"/>
              <a:gd name="connsiteX78" fmla="*/ 1934391 w 6443456"/>
              <a:gd name="connsiteY78" fmla="*/ 5591335 h 5753325"/>
              <a:gd name="connsiteX79" fmla="*/ 1892550 w 6443456"/>
              <a:gd name="connsiteY79" fmla="*/ 5649708 h 5753325"/>
              <a:gd name="connsiteX80" fmla="*/ 1854769 w 6443456"/>
              <a:gd name="connsiteY80" fmla="*/ 5647691 h 5753325"/>
              <a:gd name="connsiteX81" fmla="*/ 1809461 w 6443456"/>
              <a:gd name="connsiteY81" fmla="*/ 5648628 h 5753325"/>
              <a:gd name="connsiteX82" fmla="*/ 1745150 w 6443456"/>
              <a:gd name="connsiteY82" fmla="*/ 5693879 h 5753325"/>
              <a:gd name="connsiteX83" fmla="*/ 1713375 w 6443456"/>
              <a:gd name="connsiteY83" fmla="*/ 5684672 h 5753325"/>
              <a:gd name="connsiteX84" fmla="*/ 1707808 w 6443456"/>
              <a:gd name="connsiteY84" fmla="*/ 5682611 h 5753325"/>
              <a:gd name="connsiteX85" fmla="*/ 1679313 w 6443456"/>
              <a:gd name="connsiteY85" fmla="*/ 5672360 h 5753325"/>
              <a:gd name="connsiteX86" fmla="*/ 1646933 w 6443456"/>
              <a:gd name="connsiteY86" fmla="*/ 5666227 h 5753325"/>
              <a:gd name="connsiteX87" fmla="*/ 1610055 w 6443456"/>
              <a:gd name="connsiteY87" fmla="*/ 5673643 h 5753325"/>
              <a:gd name="connsiteX88" fmla="*/ 1437641 w 6443456"/>
              <a:gd name="connsiteY88" fmla="*/ 5723266 h 5753325"/>
              <a:gd name="connsiteX89" fmla="*/ 1332869 w 6443456"/>
              <a:gd name="connsiteY89" fmla="*/ 5744752 h 5753325"/>
              <a:gd name="connsiteX90" fmla="*/ 1290525 w 6443456"/>
              <a:gd name="connsiteY90" fmla="*/ 5740036 h 5753325"/>
              <a:gd name="connsiteX91" fmla="*/ 1233107 w 6443456"/>
              <a:gd name="connsiteY91" fmla="*/ 5742106 h 5753325"/>
              <a:gd name="connsiteX92" fmla="*/ 1214532 w 6443456"/>
              <a:gd name="connsiteY92" fmla="*/ 5753325 h 5753325"/>
              <a:gd name="connsiteX93" fmla="*/ 1199955 w 6443456"/>
              <a:gd name="connsiteY93" fmla="*/ 5744831 h 5753325"/>
              <a:gd name="connsiteX94" fmla="*/ 1162337 w 6443456"/>
              <a:gd name="connsiteY94" fmla="*/ 5738048 h 5753325"/>
              <a:gd name="connsiteX95" fmla="*/ 1053457 w 6443456"/>
              <a:gd name="connsiteY95" fmla="*/ 5688676 h 5753325"/>
              <a:gd name="connsiteX96" fmla="*/ 1025798 w 6443456"/>
              <a:gd name="connsiteY96" fmla="*/ 5673166 h 5753325"/>
              <a:gd name="connsiteX97" fmla="*/ 947900 w 6443456"/>
              <a:gd name="connsiteY97" fmla="*/ 5657848 h 5753325"/>
              <a:gd name="connsiteX98" fmla="*/ 815627 w 6443456"/>
              <a:gd name="connsiteY98" fmla="*/ 5642557 h 5753325"/>
              <a:gd name="connsiteX99" fmla="*/ 788251 w 6443456"/>
              <a:gd name="connsiteY99" fmla="*/ 5637065 h 5753325"/>
              <a:gd name="connsiteX100" fmla="*/ 767822 w 6443456"/>
              <a:gd name="connsiteY100" fmla="*/ 5623450 h 5753325"/>
              <a:gd name="connsiteX101" fmla="*/ 765791 w 6443456"/>
              <a:gd name="connsiteY101" fmla="*/ 5612539 h 5753325"/>
              <a:gd name="connsiteX102" fmla="*/ 751230 w 6443456"/>
              <a:gd name="connsiteY102" fmla="*/ 5608092 h 5753325"/>
              <a:gd name="connsiteX103" fmla="*/ 748008 w 6443456"/>
              <a:gd name="connsiteY103" fmla="*/ 5605052 h 5753325"/>
              <a:gd name="connsiteX104" fmla="*/ 728871 w 6443456"/>
              <a:gd name="connsiteY104" fmla="*/ 5589469 h 5753325"/>
              <a:gd name="connsiteX105" fmla="*/ 671898 w 6443456"/>
              <a:gd name="connsiteY105" fmla="*/ 5602363 h 5753325"/>
              <a:gd name="connsiteX106" fmla="*/ 615065 w 6443456"/>
              <a:gd name="connsiteY106" fmla="*/ 5580257 h 5753325"/>
              <a:gd name="connsiteX107" fmla="*/ 355785 w 6443456"/>
              <a:gd name="connsiteY107" fmla="*/ 5514383 h 5753325"/>
              <a:gd name="connsiteX108" fmla="*/ 102269 w 6443456"/>
              <a:gd name="connsiteY108" fmla="*/ 5524347 h 5753325"/>
              <a:gd name="connsiteX109" fmla="*/ 13160 w 6443456"/>
              <a:gd name="connsiteY109" fmla="*/ 5514159 h 5753325"/>
              <a:gd name="connsiteX110" fmla="*/ 0 w 6443456"/>
              <a:gd name="connsiteY110" fmla="*/ 5511735 h 5753325"/>
              <a:gd name="connsiteX111" fmla="*/ 0 w 6443456"/>
              <a:gd name="connsiteY111" fmla="*/ 0 h 5753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6443456" h="5753325">
                <a:moveTo>
                  <a:pt x="0" y="0"/>
                </a:moveTo>
                <a:lnTo>
                  <a:pt x="6438980" y="0"/>
                </a:lnTo>
                <a:cubicBezTo>
                  <a:pt x="6439002" y="49"/>
                  <a:pt x="6439025" y="98"/>
                  <a:pt x="6439047" y="147"/>
                </a:cubicBezTo>
                <a:lnTo>
                  <a:pt x="6443456" y="130105"/>
                </a:lnTo>
                <a:cubicBezTo>
                  <a:pt x="6430828" y="154008"/>
                  <a:pt x="6411458" y="168030"/>
                  <a:pt x="6422751" y="174163"/>
                </a:cubicBezTo>
                <a:cubicBezTo>
                  <a:pt x="6418487" y="214830"/>
                  <a:pt x="6390727" y="235497"/>
                  <a:pt x="6396598" y="274847"/>
                </a:cubicBezTo>
                <a:cubicBezTo>
                  <a:pt x="6403386" y="335822"/>
                  <a:pt x="6333127" y="414969"/>
                  <a:pt x="6337615" y="471794"/>
                </a:cubicBezTo>
                <a:cubicBezTo>
                  <a:pt x="6324407" y="534783"/>
                  <a:pt x="6296331" y="556933"/>
                  <a:pt x="6304423" y="582623"/>
                </a:cubicBezTo>
                <a:cubicBezTo>
                  <a:pt x="6293676" y="611941"/>
                  <a:pt x="6296956" y="631352"/>
                  <a:pt x="6303977" y="664291"/>
                </a:cubicBezTo>
                <a:cubicBezTo>
                  <a:pt x="6302444" y="677879"/>
                  <a:pt x="6301462" y="685268"/>
                  <a:pt x="6299372" y="697330"/>
                </a:cubicBezTo>
                <a:cubicBezTo>
                  <a:pt x="6314387" y="714913"/>
                  <a:pt x="6313827" y="721408"/>
                  <a:pt x="6309888" y="754001"/>
                </a:cubicBezTo>
                <a:cubicBezTo>
                  <a:pt x="6306930" y="769492"/>
                  <a:pt x="6343751" y="814234"/>
                  <a:pt x="6339879" y="811136"/>
                </a:cubicBezTo>
                <a:lnTo>
                  <a:pt x="6330065" y="893399"/>
                </a:lnTo>
                <a:cubicBezTo>
                  <a:pt x="6341065" y="929331"/>
                  <a:pt x="6340586" y="969703"/>
                  <a:pt x="6328618" y="1009766"/>
                </a:cubicBezTo>
                <a:cubicBezTo>
                  <a:pt x="6286987" y="1110847"/>
                  <a:pt x="6336677" y="1067927"/>
                  <a:pt x="6320797" y="1146964"/>
                </a:cubicBezTo>
                <a:cubicBezTo>
                  <a:pt x="6308238" y="1199586"/>
                  <a:pt x="6355190" y="1221191"/>
                  <a:pt x="6334400" y="1280757"/>
                </a:cubicBezTo>
                <a:lnTo>
                  <a:pt x="6356023" y="1356227"/>
                </a:lnTo>
                <a:cubicBezTo>
                  <a:pt x="6356068" y="1358140"/>
                  <a:pt x="6356112" y="1360054"/>
                  <a:pt x="6356157" y="1361967"/>
                </a:cubicBezTo>
                <a:cubicBezTo>
                  <a:pt x="6355533" y="1373512"/>
                  <a:pt x="6353847" y="1384370"/>
                  <a:pt x="6350613" y="1393569"/>
                </a:cubicBezTo>
                <a:cubicBezTo>
                  <a:pt x="6364468" y="1383914"/>
                  <a:pt x="6345614" y="1435855"/>
                  <a:pt x="6357062" y="1444071"/>
                </a:cubicBezTo>
                <a:cubicBezTo>
                  <a:pt x="6366618" y="1448518"/>
                  <a:pt x="6363125" y="1465312"/>
                  <a:pt x="6364832" y="1478763"/>
                </a:cubicBezTo>
                <a:cubicBezTo>
                  <a:pt x="6367033" y="1481449"/>
                  <a:pt x="6368644" y="1487606"/>
                  <a:pt x="6369745" y="1495680"/>
                </a:cubicBezTo>
                <a:cubicBezTo>
                  <a:pt x="6370129" y="1501564"/>
                  <a:pt x="6370514" y="1507447"/>
                  <a:pt x="6370898" y="1513331"/>
                </a:cubicBezTo>
                <a:lnTo>
                  <a:pt x="6339773" y="1527414"/>
                </a:lnTo>
                <a:cubicBezTo>
                  <a:pt x="6334226" y="1566662"/>
                  <a:pt x="6321052" y="1604564"/>
                  <a:pt x="6321854" y="1635366"/>
                </a:cubicBezTo>
                <a:cubicBezTo>
                  <a:pt x="6320655" y="1701187"/>
                  <a:pt x="6292278" y="1721205"/>
                  <a:pt x="6299489" y="1784860"/>
                </a:cubicBezTo>
                <a:cubicBezTo>
                  <a:pt x="6294212" y="1831400"/>
                  <a:pt x="6277478" y="1829559"/>
                  <a:pt x="6267878" y="1858572"/>
                </a:cubicBezTo>
                <a:lnTo>
                  <a:pt x="6251146" y="1926167"/>
                </a:lnTo>
                <a:lnTo>
                  <a:pt x="6210686" y="2014834"/>
                </a:lnTo>
                <a:lnTo>
                  <a:pt x="6106652" y="2150572"/>
                </a:lnTo>
                <a:lnTo>
                  <a:pt x="6097813" y="2172208"/>
                </a:lnTo>
                <a:lnTo>
                  <a:pt x="6095990" y="2181185"/>
                </a:lnTo>
                <a:cubicBezTo>
                  <a:pt x="6094176" y="2187056"/>
                  <a:pt x="6092249" y="2190556"/>
                  <a:pt x="6090126" y="2192533"/>
                </a:cubicBezTo>
                <a:lnTo>
                  <a:pt x="6089503" y="2192543"/>
                </a:lnTo>
                <a:lnTo>
                  <a:pt x="6084946" y="2203694"/>
                </a:lnTo>
                <a:cubicBezTo>
                  <a:pt x="6068006" y="2222414"/>
                  <a:pt x="6006445" y="2274546"/>
                  <a:pt x="5987861" y="2304868"/>
                </a:cubicBezTo>
                <a:lnTo>
                  <a:pt x="5973439" y="2385635"/>
                </a:lnTo>
                <a:lnTo>
                  <a:pt x="5916727" y="2458777"/>
                </a:lnTo>
                <a:cubicBezTo>
                  <a:pt x="5897241" y="2491718"/>
                  <a:pt x="5869630" y="2534165"/>
                  <a:pt x="5856524" y="2583281"/>
                </a:cubicBezTo>
                <a:cubicBezTo>
                  <a:pt x="5857506" y="2592319"/>
                  <a:pt x="5833326" y="2744711"/>
                  <a:pt x="5838091" y="2753474"/>
                </a:cubicBezTo>
                <a:cubicBezTo>
                  <a:pt x="5785248" y="2871502"/>
                  <a:pt x="5778642" y="2803565"/>
                  <a:pt x="5744296" y="2893276"/>
                </a:cubicBezTo>
                <a:cubicBezTo>
                  <a:pt x="5695297" y="2988328"/>
                  <a:pt x="5724634" y="2958553"/>
                  <a:pt x="5682522" y="3044368"/>
                </a:cubicBezTo>
                <a:cubicBezTo>
                  <a:pt x="5632185" y="3125072"/>
                  <a:pt x="5597317" y="3217236"/>
                  <a:pt x="5557886" y="3304853"/>
                </a:cubicBezTo>
                <a:cubicBezTo>
                  <a:pt x="5482395" y="3325072"/>
                  <a:pt x="5519234" y="3371478"/>
                  <a:pt x="5483942" y="3416604"/>
                </a:cubicBezTo>
                <a:cubicBezTo>
                  <a:pt x="5462927" y="3437263"/>
                  <a:pt x="5484515" y="3475608"/>
                  <a:pt x="5461007" y="3503742"/>
                </a:cubicBezTo>
                <a:cubicBezTo>
                  <a:pt x="5452964" y="3510933"/>
                  <a:pt x="5447709" y="3554203"/>
                  <a:pt x="5437889" y="3559927"/>
                </a:cubicBezTo>
                <a:lnTo>
                  <a:pt x="5432770" y="3562948"/>
                </a:lnTo>
                <a:lnTo>
                  <a:pt x="5406795" y="3578594"/>
                </a:lnTo>
                <a:lnTo>
                  <a:pt x="5381495" y="3599883"/>
                </a:lnTo>
                <a:cubicBezTo>
                  <a:pt x="5373777" y="3608845"/>
                  <a:pt x="5367528" y="3619642"/>
                  <a:pt x="5363689" y="3633299"/>
                </a:cubicBezTo>
                <a:cubicBezTo>
                  <a:pt x="5370837" y="3689178"/>
                  <a:pt x="5280250" y="3728687"/>
                  <a:pt x="5291870" y="3799039"/>
                </a:cubicBezTo>
                <a:cubicBezTo>
                  <a:pt x="5291660" y="3823262"/>
                  <a:pt x="5263601" y="3888134"/>
                  <a:pt x="5241600" y="3894238"/>
                </a:cubicBezTo>
                <a:cubicBezTo>
                  <a:pt x="5232312" y="3906493"/>
                  <a:pt x="5231731" y="3924583"/>
                  <a:pt x="5211041" y="3924184"/>
                </a:cubicBezTo>
                <a:cubicBezTo>
                  <a:pt x="5184976" y="3926521"/>
                  <a:pt x="5198956" y="3986438"/>
                  <a:pt x="5176073" y="3970179"/>
                </a:cubicBezTo>
                <a:lnTo>
                  <a:pt x="5172826" y="3991773"/>
                </a:lnTo>
                <a:lnTo>
                  <a:pt x="5157053" y="3997708"/>
                </a:lnTo>
                <a:cubicBezTo>
                  <a:pt x="5140589" y="4003541"/>
                  <a:pt x="5128715" y="4008828"/>
                  <a:pt x="5127922" y="4022660"/>
                </a:cubicBezTo>
                <a:cubicBezTo>
                  <a:pt x="5105225" y="4035701"/>
                  <a:pt x="5043623" y="4065128"/>
                  <a:pt x="5020872" y="4075951"/>
                </a:cubicBezTo>
                <a:cubicBezTo>
                  <a:pt x="5006705" y="4069570"/>
                  <a:pt x="5001251" y="4081880"/>
                  <a:pt x="4991410" y="4087598"/>
                </a:cubicBezTo>
                <a:cubicBezTo>
                  <a:pt x="4974522" y="4085320"/>
                  <a:pt x="4937025" y="4121806"/>
                  <a:pt x="4930112" y="4138459"/>
                </a:cubicBezTo>
                <a:cubicBezTo>
                  <a:pt x="4918473" y="4190437"/>
                  <a:pt x="4844909" y="4190974"/>
                  <a:pt x="4834224" y="4231643"/>
                </a:cubicBezTo>
                <a:cubicBezTo>
                  <a:pt x="4827758" y="4239937"/>
                  <a:pt x="4820427" y="4245543"/>
                  <a:pt x="4812599" y="4249449"/>
                </a:cubicBezTo>
                <a:lnTo>
                  <a:pt x="4789188" y="4256678"/>
                </a:lnTo>
                <a:lnTo>
                  <a:pt x="4779554" y="4251313"/>
                </a:lnTo>
                <a:lnTo>
                  <a:pt x="4766885" y="4259812"/>
                </a:lnTo>
                <a:lnTo>
                  <a:pt x="4762510" y="4260383"/>
                </a:lnTo>
                <a:cubicBezTo>
                  <a:pt x="4754131" y="4261437"/>
                  <a:pt x="4745977" y="4262766"/>
                  <a:pt x="4738416" y="4265355"/>
                </a:cubicBezTo>
                <a:cubicBezTo>
                  <a:pt x="4764694" y="4302719"/>
                  <a:pt x="4678447" y="4293536"/>
                  <a:pt x="4712007" y="4317892"/>
                </a:cubicBezTo>
                <a:cubicBezTo>
                  <a:pt x="4675039" y="4338619"/>
                  <a:pt x="4716682" y="4356361"/>
                  <a:pt x="4658930" y="4348041"/>
                </a:cubicBezTo>
                <a:cubicBezTo>
                  <a:pt x="4614182" y="4379702"/>
                  <a:pt x="4505053" y="4447283"/>
                  <a:pt x="4443526" y="4507851"/>
                </a:cubicBezTo>
                <a:cubicBezTo>
                  <a:pt x="4410144" y="4540439"/>
                  <a:pt x="4338540" y="4659677"/>
                  <a:pt x="4289766" y="4711450"/>
                </a:cubicBezTo>
                <a:cubicBezTo>
                  <a:pt x="4238344" y="4747694"/>
                  <a:pt x="4215457" y="4807131"/>
                  <a:pt x="4150870" y="4818480"/>
                </a:cubicBezTo>
                <a:cubicBezTo>
                  <a:pt x="4103683" y="4855538"/>
                  <a:pt x="4148748" y="4891762"/>
                  <a:pt x="4006639" y="4933815"/>
                </a:cubicBezTo>
                <a:cubicBezTo>
                  <a:pt x="3736045" y="4990755"/>
                  <a:pt x="3474704" y="5040115"/>
                  <a:pt x="3298210" y="5070790"/>
                </a:cubicBezTo>
                <a:cubicBezTo>
                  <a:pt x="3121717" y="5101466"/>
                  <a:pt x="3041810" y="5115566"/>
                  <a:pt x="2947678" y="5117869"/>
                </a:cubicBezTo>
                <a:cubicBezTo>
                  <a:pt x="2853544" y="5120174"/>
                  <a:pt x="2858560" y="5135060"/>
                  <a:pt x="2822169" y="5129396"/>
                </a:cubicBezTo>
                <a:lnTo>
                  <a:pt x="2538773" y="5313397"/>
                </a:lnTo>
                <a:cubicBezTo>
                  <a:pt x="2405817" y="5334661"/>
                  <a:pt x="2144167" y="5431620"/>
                  <a:pt x="2014500" y="5519744"/>
                </a:cubicBezTo>
                <a:cubicBezTo>
                  <a:pt x="1982084" y="5541774"/>
                  <a:pt x="1956346" y="5565847"/>
                  <a:pt x="1934391" y="5591335"/>
                </a:cubicBezTo>
                <a:lnTo>
                  <a:pt x="1892550" y="5649708"/>
                </a:lnTo>
                <a:lnTo>
                  <a:pt x="1854769" y="5647691"/>
                </a:lnTo>
                <a:cubicBezTo>
                  <a:pt x="1838936" y="5647705"/>
                  <a:pt x="1823701" y="5648312"/>
                  <a:pt x="1809461" y="5648628"/>
                </a:cubicBezTo>
                <a:cubicBezTo>
                  <a:pt x="1834147" y="5698228"/>
                  <a:pt x="1737274" y="5633540"/>
                  <a:pt x="1745150" y="5693879"/>
                </a:cubicBezTo>
                <a:cubicBezTo>
                  <a:pt x="1734532" y="5692199"/>
                  <a:pt x="1724002" y="5688669"/>
                  <a:pt x="1713375" y="5684672"/>
                </a:cubicBezTo>
                <a:lnTo>
                  <a:pt x="1707808" y="5682611"/>
                </a:lnTo>
                <a:lnTo>
                  <a:pt x="1679313" y="5672360"/>
                </a:lnTo>
                <a:lnTo>
                  <a:pt x="1646933" y="5666227"/>
                </a:lnTo>
                <a:cubicBezTo>
                  <a:pt x="1635170" y="5665926"/>
                  <a:pt x="1622939" y="5667937"/>
                  <a:pt x="1610055" y="5673643"/>
                </a:cubicBezTo>
                <a:cubicBezTo>
                  <a:pt x="1571890" y="5714775"/>
                  <a:pt x="1484024" y="5669440"/>
                  <a:pt x="1437641" y="5723266"/>
                </a:cubicBezTo>
                <a:cubicBezTo>
                  <a:pt x="1418992" y="5738521"/>
                  <a:pt x="1351540" y="5757985"/>
                  <a:pt x="1332869" y="5744752"/>
                </a:cubicBezTo>
                <a:cubicBezTo>
                  <a:pt x="1317589" y="5745326"/>
                  <a:pt x="1303391" y="5756388"/>
                  <a:pt x="1290525" y="5740036"/>
                </a:cubicBezTo>
                <a:cubicBezTo>
                  <a:pt x="1272146" y="5721242"/>
                  <a:pt x="1235243" y="5770261"/>
                  <a:pt x="1233107" y="5742106"/>
                </a:cubicBezTo>
                <a:lnTo>
                  <a:pt x="1214532" y="5753325"/>
                </a:lnTo>
                <a:lnTo>
                  <a:pt x="1199955" y="5744831"/>
                </a:lnTo>
                <a:cubicBezTo>
                  <a:pt x="1185016" y="5735734"/>
                  <a:pt x="1173414" y="5729861"/>
                  <a:pt x="1162337" y="5738048"/>
                </a:cubicBezTo>
                <a:cubicBezTo>
                  <a:pt x="1137920" y="5728689"/>
                  <a:pt x="1076212" y="5699490"/>
                  <a:pt x="1053457" y="5688676"/>
                </a:cubicBezTo>
                <a:cubicBezTo>
                  <a:pt x="1049315" y="5673592"/>
                  <a:pt x="1036434" y="5677184"/>
                  <a:pt x="1025798" y="5673166"/>
                </a:cubicBezTo>
                <a:cubicBezTo>
                  <a:pt x="1016787" y="5658576"/>
                  <a:pt x="965030" y="5652626"/>
                  <a:pt x="947900" y="5657848"/>
                </a:cubicBezTo>
                <a:cubicBezTo>
                  <a:pt x="900757" y="5681878"/>
                  <a:pt x="853518" y="5624981"/>
                  <a:pt x="815627" y="5642557"/>
                </a:cubicBezTo>
                <a:cubicBezTo>
                  <a:pt x="805172" y="5642805"/>
                  <a:pt x="796221" y="5640669"/>
                  <a:pt x="788251" y="5637065"/>
                </a:cubicBezTo>
                <a:lnTo>
                  <a:pt x="767822" y="5623450"/>
                </a:lnTo>
                <a:lnTo>
                  <a:pt x="765791" y="5612539"/>
                </a:lnTo>
                <a:lnTo>
                  <a:pt x="751230" y="5608092"/>
                </a:lnTo>
                <a:lnTo>
                  <a:pt x="748008" y="5605052"/>
                </a:lnTo>
                <a:cubicBezTo>
                  <a:pt x="741868" y="5599203"/>
                  <a:pt x="735661" y="5593704"/>
                  <a:pt x="728871" y="5589469"/>
                </a:cubicBezTo>
                <a:cubicBezTo>
                  <a:pt x="717035" y="5633700"/>
                  <a:pt x="669153" y="5560747"/>
                  <a:pt x="671898" y="5602363"/>
                </a:cubicBezTo>
                <a:cubicBezTo>
                  <a:pt x="632522" y="5586794"/>
                  <a:pt x="645467" y="5630489"/>
                  <a:pt x="615065" y="5580257"/>
                </a:cubicBezTo>
                <a:cubicBezTo>
                  <a:pt x="562379" y="5565593"/>
                  <a:pt x="441250" y="5523701"/>
                  <a:pt x="355785" y="5514383"/>
                </a:cubicBezTo>
                <a:cubicBezTo>
                  <a:pt x="309622" y="5509152"/>
                  <a:pt x="172894" y="5529342"/>
                  <a:pt x="102269" y="5524347"/>
                </a:cubicBezTo>
                <a:cubicBezTo>
                  <a:pt x="72050" y="5515878"/>
                  <a:pt x="41939" y="5516649"/>
                  <a:pt x="13160" y="5514159"/>
                </a:cubicBezTo>
                <a:lnTo>
                  <a:pt x="0" y="551173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7340409F-B737-6417-1385-34E1851CC87F}"/>
              </a:ext>
            </a:extLst>
          </p:cNvPr>
          <p:cNvSpPr>
            <a:spLocks noGrp="1"/>
          </p:cNvSpPr>
          <p:nvPr>
            <p:ph type="title"/>
          </p:nvPr>
        </p:nvSpPr>
        <p:spPr>
          <a:xfrm>
            <a:off x="838199" y="1068891"/>
            <a:ext cx="4259731" cy="1985085"/>
          </a:xfrm>
        </p:spPr>
        <p:txBody>
          <a:bodyPr anchor="b">
            <a:normAutofit/>
          </a:bodyPr>
          <a:lstStyle/>
          <a:p>
            <a:pPr algn="ctr"/>
            <a:r>
              <a:rPr lang="es-ES" dirty="0"/>
              <a:t>DESARROLLO DEL PROYECTO</a:t>
            </a:r>
            <a:endParaRPr lang="es-PA"/>
          </a:p>
        </p:txBody>
      </p:sp>
      <p:sp>
        <p:nvSpPr>
          <p:cNvPr id="14" name="Freeform: Shape 13">
            <a:extLst>
              <a:ext uri="{FF2B5EF4-FFF2-40B4-BE49-F238E27FC236}">
                <a16:creationId xmlns:a16="http://schemas.microsoft.com/office/drawing/2014/main" id="{CF93DC6C-1BFD-4414-BF23-471C8831C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664" y="3440576"/>
            <a:ext cx="4114800" cy="2675059"/>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Imagen 4">
            <a:extLst>
              <a:ext uri="{FF2B5EF4-FFF2-40B4-BE49-F238E27FC236}">
                <a16:creationId xmlns:a16="http://schemas.microsoft.com/office/drawing/2014/main" id="{0F7B701F-0E53-75B3-A9B9-B7238D3188D5}"/>
              </a:ext>
            </a:extLst>
          </p:cNvPr>
          <p:cNvPicPr>
            <a:picLocks noChangeAspect="1"/>
          </p:cNvPicPr>
          <p:nvPr/>
        </p:nvPicPr>
        <p:blipFill>
          <a:blip r:embed="rId2"/>
          <a:stretch>
            <a:fillRect/>
          </a:stretch>
        </p:blipFill>
        <p:spPr>
          <a:xfrm>
            <a:off x="1049617" y="4177970"/>
            <a:ext cx="3836894" cy="1205880"/>
          </a:xfrm>
          <a:prstGeom prst="rect">
            <a:avLst/>
          </a:prstGeom>
        </p:spPr>
      </p:pic>
      <p:sp>
        <p:nvSpPr>
          <p:cNvPr id="16" name="Rectangle 6">
            <a:extLst>
              <a:ext uri="{FF2B5EF4-FFF2-40B4-BE49-F238E27FC236}">
                <a16:creationId xmlns:a16="http://schemas.microsoft.com/office/drawing/2014/main" id="{001928A5-13A8-4372-8A77-BCAAE555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4188" y="5840345"/>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3FEAC3F9-EC9B-8750-70D6-680428C4B89C}"/>
              </a:ext>
            </a:extLst>
          </p:cNvPr>
          <p:cNvSpPr>
            <a:spLocks noGrp="1"/>
          </p:cNvSpPr>
          <p:nvPr>
            <p:ph idx="1"/>
          </p:nvPr>
        </p:nvSpPr>
        <p:spPr>
          <a:xfrm>
            <a:off x="6586415" y="723153"/>
            <a:ext cx="4555782" cy="5392482"/>
          </a:xfrm>
        </p:spPr>
        <p:txBody>
          <a:bodyPr anchor="ctr">
            <a:normAutofit/>
          </a:bodyPr>
          <a:lstStyle/>
          <a:p>
            <a:pPr marL="0" indent="0">
              <a:buNone/>
            </a:pPr>
            <a:r>
              <a:rPr lang="es-ES" sz="2000" b="1"/>
              <a:t>Precision (Precisión por Clase)</a:t>
            </a:r>
          </a:p>
          <a:p>
            <a:r>
              <a:rPr lang="es-ES" sz="2000" b="1"/>
              <a:t> Qué mide: </a:t>
            </a:r>
          </a:p>
          <a:p>
            <a:pPr marL="0" indent="0">
              <a:buNone/>
            </a:pPr>
            <a:r>
              <a:rPr lang="es-ES" sz="2000"/>
              <a:t>Indica la proporción de predicciones positivas que fueron realmente correctas. Nos interesa especialmente en CODEBRIM porque algunos defectos (como </a:t>
            </a:r>
            <a:r>
              <a:rPr lang="es-ES" sz="2000" i="1"/>
              <a:t>fatiga</a:t>
            </a:r>
            <a:r>
              <a:rPr lang="es-ES" sz="2000"/>
              <a:t> o </a:t>
            </a:r>
            <a:r>
              <a:rPr lang="es-ES" sz="2000" i="1"/>
              <a:t>desgaste</a:t>
            </a:r>
            <a:r>
              <a:rPr lang="es-ES" sz="2000"/>
              <a:t>) son más críticos y no queremos falsos positivos que hagan que el sistema reporte problemas inexistentes. </a:t>
            </a:r>
          </a:p>
          <a:p>
            <a:pPr marL="0" indent="0">
              <a:buNone/>
            </a:pPr>
            <a:r>
              <a:rPr lang="es-ES" sz="2000"/>
              <a:t>Un falso positivo puede implicar costos innecesarios de inspección o parar una operación. La precision ayuda a cuantificar esto y priorizar un balance.</a:t>
            </a:r>
          </a:p>
          <a:p>
            <a:endParaRPr lang="es-PA" sz="2000"/>
          </a:p>
        </p:txBody>
      </p:sp>
    </p:spTree>
    <p:extLst>
      <p:ext uri="{BB962C8B-B14F-4D97-AF65-F5344CB8AC3E}">
        <p14:creationId xmlns:p14="http://schemas.microsoft.com/office/powerpoint/2010/main" val="1417256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14C2221-2B8C-494D-9442-F812DF4E8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C25C8A2-7BAF-6E33-B628-12B705B16FB5}"/>
              </a:ext>
            </a:extLst>
          </p:cNvPr>
          <p:cNvSpPr>
            <a:spLocks noGrp="1"/>
          </p:cNvSpPr>
          <p:nvPr>
            <p:ph type="title"/>
          </p:nvPr>
        </p:nvSpPr>
        <p:spPr>
          <a:xfrm>
            <a:off x="838200" y="3513931"/>
            <a:ext cx="3143250" cy="2601119"/>
          </a:xfrm>
        </p:spPr>
        <p:txBody>
          <a:bodyPr anchor="t">
            <a:normAutofit/>
          </a:bodyPr>
          <a:lstStyle/>
          <a:p>
            <a:pPr algn="ctr"/>
            <a:r>
              <a:rPr lang="es-ES" sz="3700"/>
              <a:t>DESARROLLO DEL PROYECTO</a:t>
            </a:r>
            <a:endParaRPr lang="es-PA" sz="3700"/>
          </a:p>
        </p:txBody>
      </p:sp>
      <p:pic>
        <p:nvPicPr>
          <p:cNvPr id="5" name="Imagen 4">
            <a:extLst>
              <a:ext uri="{FF2B5EF4-FFF2-40B4-BE49-F238E27FC236}">
                <a16:creationId xmlns:a16="http://schemas.microsoft.com/office/drawing/2014/main" id="{E6926654-9066-071E-7DBC-B4A6E5BF8051}"/>
              </a:ext>
            </a:extLst>
          </p:cNvPr>
          <p:cNvPicPr>
            <a:picLocks noChangeAspect="1"/>
          </p:cNvPicPr>
          <p:nvPr/>
        </p:nvPicPr>
        <p:blipFill>
          <a:blip r:embed="rId2"/>
          <a:stretch>
            <a:fillRect/>
          </a:stretch>
        </p:blipFill>
        <p:spPr>
          <a:xfrm>
            <a:off x="640079" y="1925895"/>
            <a:ext cx="3727481" cy="959545"/>
          </a:xfrm>
          <a:prstGeom prst="rect">
            <a:avLst/>
          </a:prstGeom>
        </p:spPr>
      </p:pic>
      <p:sp>
        <p:nvSpPr>
          <p:cNvPr id="3" name="Marcador de contenido 2">
            <a:extLst>
              <a:ext uri="{FF2B5EF4-FFF2-40B4-BE49-F238E27FC236}">
                <a16:creationId xmlns:a16="http://schemas.microsoft.com/office/drawing/2014/main" id="{CF383BDF-BF26-ED14-3B44-7B4BBE7D6F52}"/>
              </a:ext>
            </a:extLst>
          </p:cNvPr>
          <p:cNvSpPr>
            <a:spLocks noGrp="1"/>
          </p:cNvSpPr>
          <p:nvPr>
            <p:ph idx="1"/>
          </p:nvPr>
        </p:nvSpPr>
        <p:spPr>
          <a:xfrm>
            <a:off x="4200652" y="730249"/>
            <a:ext cx="7153147" cy="5384801"/>
          </a:xfrm>
        </p:spPr>
        <p:txBody>
          <a:bodyPr anchor="ctr">
            <a:normAutofit/>
          </a:bodyPr>
          <a:lstStyle/>
          <a:p>
            <a:r>
              <a:rPr lang="es-ES" sz="1800" b="1"/>
              <a:t>Recall (Sensibilidad o Tasa de Detección)</a:t>
            </a:r>
          </a:p>
          <a:p>
            <a:r>
              <a:rPr lang="es-ES" sz="1800" b="1"/>
              <a:t>Qué mide:</a:t>
            </a:r>
            <a:br>
              <a:rPr lang="es-ES" sz="1800"/>
            </a:br>
            <a:r>
              <a:rPr lang="es-ES" sz="1800"/>
              <a:t>Indica qué tan bien el modelo detecta todos los casos reales positivos de una clase.</a:t>
            </a:r>
            <a:br>
              <a:rPr lang="es-ES" sz="1800"/>
            </a:br>
            <a:r>
              <a:rPr lang="es-ES" sz="1800"/>
              <a:t>En CODEBRIM, un bajo Recall en una clase peligrosa (</a:t>
            </a:r>
            <a:r>
              <a:rPr lang="es-ES" sz="1800" i="1"/>
              <a:t>corrosión</a:t>
            </a:r>
            <a:r>
              <a:rPr lang="es-ES" sz="1800"/>
              <a:t>, por ejemplo) es inaceptable porque significaría que defectos reales pasan desapercibidos. </a:t>
            </a:r>
          </a:p>
          <a:p>
            <a:r>
              <a:rPr lang="es-ES" sz="1800"/>
              <a:t>Es crucial para </a:t>
            </a:r>
            <a:r>
              <a:rPr lang="es-ES" sz="1800" b="1"/>
              <a:t>minimizar falsos negativos</a:t>
            </a:r>
            <a:r>
              <a:rPr lang="es-ES" sz="1800"/>
              <a:t> en clases críticas. En mantenimiento predictivo, perder un defecto real podría costar más que un falso positivo.</a:t>
            </a:r>
          </a:p>
          <a:p>
            <a:endParaRPr lang="es-PA" sz="1800"/>
          </a:p>
        </p:txBody>
      </p:sp>
    </p:spTree>
    <p:extLst>
      <p:ext uri="{BB962C8B-B14F-4D97-AF65-F5344CB8AC3E}">
        <p14:creationId xmlns:p14="http://schemas.microsoft.com/office/powerpoint/2010/main" val="1497730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B39A1F5A-E57E-4178-8F57-A18DC747E5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291618" cy="5097980"/>
          </a:xfrm>
          <a:custGeom>
            <a:avLst/>
            <a:gdLst>
              <a:gd name="connsiteX0" fmla="*/ 0 w 6530408"/>
              <a:gd name="connsiteY0" fmla="*/ 0 h 5753325"/>
              <a:gd name="connsiteX1" fmla="*/ 6438980 w 6530408"/>
              <a:gd name="connsiteY1" fmla="*/ 0 h 5753325"/>
              <a:gd name="connsiteX2" fmla="*/ 6439047 w 6530408"/>
              <a:gd name="connsiteY2" fmla="*/ 147 h 5753325"/>
              <a:gd name="connsiteX3" fmla="*/ 6443456 w 6530408"/>
              <a:gd name="connsiteY3" fmla="*/ 130105 h 5753325"/>
              <a:gd name="connsiteX4" fmla="*/ 6447632 w 6530408"/>
              <a:gd name="connsiteY4" fmla="*/ 170016 h 5753325"/>
              <a:gd name="connsiteX5" fmla="*/ 6465936 w 6530408"/>
              <a:gd name="connsiteY5" fmla="*/ 274847 h 5753325"/>
              <a:gd name="connsiteX6" fmla="*/ 6506836 w 6530408"/>
              <a:gd name="connsiteY6" fmla="*/ 331778 h 5753325"/>
              <a:gd name="connsiteX7" fmla="*/ 6530408 w 6530408"/>
              <a:gd name="connsiteY7" fmla="*/ 427517 h 5753325"/>
              <a:gd name="connsiteX8" fmla="*/ 6516105 w 6530408"/>
              <a:gd name="connsiteY8" fmla="*/ 476071 h 5753325"/>
              <a:gd name="connsiteX9" fmla="*/ 6488360 w 6530408"/>
              <a:gd name="connsiteY9" fmla="*/ 535865 h 5753325"/>
              <a:gd name="connsiteX10" fmla="*/ 6492864 w 6530408"/>
              <a:gd name="connsiteY10" fmla="*/ 615799 h 5753325"/>
              <a:gd name="connsiteX11" fmla="*/ 6459988 w 6530408"/>
              <a:gd name="connsiteY11" fmla="*/ 707628 h 5753325"/>
              <a:gd name="connsiteX12" fmla="*/ 6453989 w 6530408"/>
              <a:gd name="connsiteY12" fmla="*/ 711876 h 5753325"/>
              <a:gd name="connsiteX13" fmla="*/ 6453209 w 6530408"/>
              <a:gd name="connsiteY13" fmla="*/ 719127 h 5753325"/>
              <a:gd name="connsiteX14" fmla="*/ 6457662 w 6530408"/>
              <a:gd name="connsiteY14" fmla="*/ 723331 h 5753325"/>
              <a:gd name="connsiteX15" fmla="*/ 6447445 w 6530408"/>
              <a:gd name="connsiteY15" fmla="*/ 780003 h 5753325"/>
              <a:gd name="connsiteX16" fmla="*/ 6426552 w 6530408"/>
              <a:gd name="connsiteY16" fmla="*/ 845805 h 5753325"/>
              <a:gd name="connsiteX17" fmla="*/ 6434072 w 6530408"/>
              <a:gd name="connsiteY17" fmla="*/ 910733 h 5753325"/>
              <a:gd name="connsiteX18" fmla="*/ 6432570 w 6530408"/>
              <a:gd name="connsiteY18" fmla="*/ 983394 h 5753325"/>
              <a:gd name="connsiteX19" fmla="*/ 6431878 w 6530408"/>
              <a:gd name="connsiteY19" fmla="*/ 1026728 h 5753325"/>
              <a:gd name="connsiteX20" fmla="*/ 6414269 w 6530408"/>
              <a:gd name="connsiteY20" fmla="*/ 1151111 h 5753325"/>
              <a:gd name="connsiteX21" fmla="*/ 6371722 w 6530408"/>
              <a:gd name="connsiteY21" fmla="*/ 1318080 h 5753325"/>
              <a:gd name="connsiteX22" fmla="*/ 6356023 w 6530408"/>
              <a:gd name="connsiteY22" fmla="*/ 1356227 h 5753325"/>
              <a:gd name="connsiteX23" fmla="*/ 6356157 w 6530408"/>
              <a:gd name="connsiteY23" fmla="*/ 1361967 h 5753325"/>
              <a:gd name="connsiteX24" fmla="*/ 6350613 w 6530408"/>
              <a:gd name="connsiteY24" fmla="*/ 1393569 h 5753325"/>
              <a:gd name="connsiteX25" fmla="*/ 6357062 w 6530408"/>
              <a:gd name="connsiteY25" fmla="*/ 1444071 h 5753325"/>
              <a:gd name="connsiteX26" fmla="*/ 6364832 w 6530408"/>
              <a:gd name="connsiteY26" fmla="*/ 1478763 h 5753325"/>
              <a:gd name="connsiteX27" fmla="*/ 6369745 w 6530408"/>
              <a:gd name="connsiteY27" fmla="*/ 1495680 h 5753325"/>
              <a:gd name="connsiteX28" fmla="*/ 6370898 w 6530408"/>
              <a:gd name="connsiteY28" fmla="*/ 1513331 h 5753325"/>
              <a:gd name="connsiteX29" fmla="*/ 6368801 w 6530408"/>
              <a:gd name="connsiteY29" fmla="*/ 1527414 h 5753325"/>
              <a:gd name="connsiteX30" fmla="*/ 6359177 w 6530408"/>
              <a:gd name="connsiteY30" fmla="*/ 1639513 h 5753325"/>
              <a:gd name="connsiteX31" fmla="*/ 6299489 w 6530408"/>
              <a:gd name="connsiteY31" fmla="*/ 1784860 h 5753325"/>
              <a:gd name="connsiteX32" fmla="*/ 6267878 w 6530408"/>
              <a:gd name="connsiteY32" fmla="*/ 1858572 h 5753325"/>
              <a:gd name="connsiteX33" fmla="*/ 6251146 w 6530408"/>
              <a:gd name="connsiteY33" fmla="*/ 1926167 h 5753325"/>
              <a:gd name="connsiteX34" fmla="*/ 6210686 w 6530408"/>
              <a:gd name="connsiteY34" fmla="*/ 2014834 h 5753325"/>
              <a:gd name="connsiteX35" fmla="*/ 6106652 w 6530408"/>
              <a:gd name="connsiteY35" fmla="*/ 2150572 h 5753325"/>
              <a:gd name="connsiteX36" fmla="*/ 6097813 w 6530408"/>
              <a:gd name="connsiteY36" fmla="*/ 2172208 h 5753325"/>
              <a:gd name="connsiteX37" fmla="*/ 6095990 w 6530408"/>
              <a:gd name="connsiteY37" fmla="*/ 2181185 h 5753325"/>
              <a:gd name="connsiteX38" fmla="*/ 6090126 w 6530408"/>
              <a:gd name="connsiteY38" fmla="*/ 2192533 h 5753325"/>
              <a:gd name="connsiteX39" fmla="*/ 6089503 w 6530408"/>
              <a:gd name="connsiteY39" fmla="*/ 2192543 h 5753325"/>
              <a:gd name="connsiteX40" fmla="*/ 6084946 w 6530408"/>
              <a:gd name="connsiteY40" fmla="*/ 2203694 h 5753325"/>
              <a:gd name="connsiteX41" fmla="*/ 5987861 w 6530408"/>
              <a:gd name="connsiteY41" fmla="*/ 2304868 h 5753325"/>
              <a:gd name="connsiteX42" fmla="*/ 5973439 w 6530408"/>
              <a:gd name="connsiteY42" fmla="*/ 2385635 h 5753325"/>
              <a:gd name="connsiteX43" fmla="*/ 5916727 w 6530408"/>
              <a:gd name="connsiteY43" fmla="*/ 2458777 h 5753325"/>
              <a:gd name="connsiteX44" fmla="*/ 5856524 w 6530408"/>
              <a:gd name="connsiteY44" fmla="*/ 2583281 h 5753325"/>
              <a:gd name="connsiteX45" fmla="*/ 5838091 w 6530408"/>
              <a:gd name="connsiteY45" fmla="*/ 2753474 h 5753325"/>
              <a:gd name="connsiteX46" fmla="*/ 5777471 w 6530408"/>
              <a:gd name="connsiteY46" fmla="*/ 2901570 h 5753325"/>
              <a:gd name="connsiteX47" fmla="*/ 5723992 w 6530408"/>
              <a:gd name="connsiteY47" fmla="*/ 2998752 h 5753325"/>
              <a:gd name="connsiteX48" fmla="*/ 5557886 w 6530408"/>
              <a:gd name="connsiteY48" fmla="*/ 3329735 h 5753325"/>
              <a:gd name="connsiteX49" fmla="*/ 5471501 w 6530408"/>
              <a:gd name="connsiteY49" fmla="*/ 3462221 h 5753325"/>
              <a:gd name="connsiteX50" fmla="*/ 5465154 w 6530408"/>
              <a:gd name="connsiteY50" fmla="*/ 3541065 h 5753325"/>
              <a:gd name="connsiteX51" fmla="*/ 5437889 w 6530408"/>
              <a:gd name="connsiteY51" fmla="*/ 3559927 h 5753325"/>
              <a:gd name="connsiteX52" fmla="*/ 5432770 w 6530408"/>
              <a:gd name="connsiteY52" fmla="*/ 3562948 h 5753325"/>
              <a:gd name="connsiteX53" fmla="*/ 5406795 w 6530408"/>
              <a:gd name="connsiteY53" fmla="*/ 3578594 h 5753325"/>
              <a:gd name="connsiteX54" fmla="*/ 5381495 w 6530408"/>
              <a:gd name="connsiteY54" fmla="*/ 3599883 h 5753325"/>
              <a:gd name="connsiteX55" fmla="*/ 5363689 w 6530408"/>
              <a:gd name="connsiteY55" fmla="*/ 3633299 h 5753325"/>
              <a:gd name="connsiteX56" fmla="*/ 5291870 w 6530408"/>
              <a:gd name="connsiteY56" fmla="*/ 3799039 h 5753325"/>
              <a:gd name="connsiteX57" fmla="*/ 5241600 w 6530408"/>
              <a:gd name="connsiteY57" fmla="*/ 3894238 h 5753325"/>
              <a:gd name="connsiteX58" fmla="*/ 5211041 w 6530408"/>
              <a:gd name="connsiteY58" fmla="*/ 3924184 h 5753325"/>
              <a:gd name="connsiteX59" fmla="*/ 5176073 w 6530408"/>
              <a:gd name="connsiteY59" fmla="*/ 3970179 h 5753325"/>
              <a:gd name="connsiteX60" fmla="*/ 5172826 w 6530408"/>
              <a:gd name="connsiteY60" fmla="*/ 3991773 h 5753325"/>
              <a:gd name="connsiteX61" fmla="*/ 5157053 w 6530408"/>
              <a:gd name="connsiteY61" fmla="*/ 3997708 h 5753325"/>
              <a:gd name="connsiteX62" fmla="*/ 5127922 w 6530408"/>
              <a:gd name="connsiteY62" fmla="*/ 4022660 h 5753325"/>
              <a:gd name="connsiteX63" fmla="*/ 5020872 w 6530408"/>
              <a:gd name="connsiteY63" fmla="*/ 4075951 h 5753325"/>
              <a:gd name="connsiteX64" fmla="*/ 4991410 w 6530408"/>
              <a:gd name="connsiteY64" fmla="*/ 4087598 h 5753325"/>
              <a:gd name="connsiteX65" fmla="*/ 4930112 w 6530408"/>
              <a:gd name="connsiteY65" fmla="*/ 4138459 h 5753325"/>
              <a:gd name="connsiteX66" fmla="*/ 4834224 w 6530408"/>
              <a:gd name="connsiteY66" fmla="*/ 4231643 h 5753325"/>
              <a:gd name="connsiteX67" fmla="*/ 4812599 w 6530408"/>
              <a:gd name="connsiteY67" fmla="*/ 4249449 h 5753325"/>
              <a:gd name="connsiteX68" fmla="*/ 4789188 w 6530408"/>
              <a:gd name="connsiteY68" fmla="*/ 4256678 h 5753325"/>
              <a:gd name="connsiteX69" fmla="*/ 4779554 w 6530408"/>
              <a:gd name="connsiteY69" fmla="*/ 4251313 h 5753325"/>
              <a:gd name="connsiteX70" fmla="*/ 4766885 w 6530408"/>
              <a:gd name="connsiteY70" fmla="*/ 4259812 h 5753325"/>
              <a:gd name="connsiteX71" fmla="*/ 4762510 w 6530408"/>
              <a:gd name="connsiteY71" fmla="*/ 4260383 h 5753325"/>
              <a:gd name="connsiteX72" fmla="*/ 4738416 w 6530408"/>
              <a:gd name="connsiteY72" fmla="*/ 4265355 h 5753325"/>
              <a:gd name="connsiteX73" fmla="*/ 4712007 w 6530408"/>
              <a:gd name="connsiteY73" fmla="*/ 4317892 h 5753325"/>
              <a:gd name="connsiteX74" fmla="*/ 4658930 w 6530408"/>
              <a:gd name="connsiteY74" fmla="*/ 4348041 h 5753325"/>
              <a:gd name="connsiteX75" fmla="*/ 4443526 w 6530408"/>
              <a:gd name="connsiteY75" fmla="*/ 4507851 h 5753325"/>
              <a:gd name="connsiteX76" fmla="*/ 4289766 w 6530408"/>
              <a:gd name="connsiteY76" fmla="*/ 4711450 h 5753325"/>
              <a:gd name="connsiteX77" fmla="*/ 4150870 w 6530408"/>
              <a:gd name="connsiteY77" fmla="*/ 4818480 h 5753325"/>
              <a:gd name="connsiteX78" fmla="*/ 4006639 w 6530408"/>
              <a:gd name="connsiteY78" fmla="*/ 4933815 h 5753325"/>
              <a:gd name="connsiteX79" fmla="*/ 3298210 w 6530408"/>
              <a:gd name="connsiteY79" fmla="*/ 5070790 h 5753325"/>
              <a:gd name="connsiteX80" fmla="*/ 2947678 w 6530408"/>
              <a:gd name="connsiteY80" fmla="*/ 5117869 h 5753325"/>
              <a:gd name="connsiteX81" fmla="*/ 2822169 w 6530408"/>
              <a:gd name="connsiteY81" fmla="*/ 5129396 h 5753325"/>
              <a:gd name="connsiteX82" fmla="*/ 2538773 w 6530408"/>
              <a:gd name="connsiteY82" fmla="*/ 5313397 h 5753325"/>
              <a:gd name="connsiteX83" fmla="*/ 2014500 w 6530408"/>
              <a:gd name="connsiteY83" fmla="*/ 5519744 h 5753325"/>
              <a:gd name="connsiteX84" fmla="*/ 1934391 w 6530408"/>
              <a:gd name="connsiteY84" fmla="*/ 5591335 h 5753325"/>
              <a:gd name="connsiteX85" fmla="*/ 1892550 w 6530408"/>
              <a:gd name="connsiteY85" fmla="*/ 5649708 h 5753325"/>
              <a:gd name="connsiteX86" fmla="*/ 1854769 w 6530408"/>
              <a:gd name="connsiteY86" fmla="*/ 5647691 h 5753325"/>
              <a:gd name="connsiteX87" fmla="*/ 1809461 w 6530408"/>
              <a:gd name="connsiteY87" fmla="*/ 5648628 h 5753325"/>
              <a:gd name="connsiteX88" fmla="*/ 1745150 w 6530408"/>
              <a:gd name="connsiteY88" fmla="*/ 5693879 h 5753325"/>
              <a:gd name="connsiteX89" fmla="*/ 1713375 w 6530408"/>
              <a:gd name="connsiteY89" fmla="*/ 5684672 h 5753325"/>
              <a:gd name="connsiteX90" fmla="*/ 1707808 w 6530408"/>
              <a:gd name="connsiteY90" fmla="*/ 5682611 h 5753325"/>
              <a:gd name="connsiteX91" fmla="*/ 1679313 w 6530408"/>
              <a:gd name="connsiteY91" fmla="*/ 5672360 h 5753325"/>
              <a:gd name="connsiteX92" fmla="*/ 1646933 w 6530408"/>
              <a:gd name="connsiteY92" fmla="*/ 5666227 h 5753325"/>
              <a:gd name="connsiteX93" fmla="*/ 1610055 w 6530408"/>
              <a:gd name="connsiteY93" fmla="*/ 5673643 h 5753325"/>
              <a:gd name="connsiteX94" fmla="*/ 1437641 w 6530408"/>
              <a:gd name="connsiteY94" fmla="*/ 5723266 h 5753325"/>
              <a:gd name="connsiteX95" fmla="*/ 1332869 w 6530408"/>
              <a:gd name="connsiteY95" fmla="*/ 5744752 h 5753325"/>
              <a:gd name="connsiteX96" fmla="*/ 1290525 w 6530408"/>
              <a:gd name="connsiteY96" fmla="*/ 5740036 h 5753325"/>
              <a:gd name="connsiteX97" fmla="*/ 1233107 w 6530408"/>
              <a:gd name="connsiteY97" fmla="*/ 5742106 h 5753325"/>
              <a:gd name="connsiteX98" fmla="*/ 1214532 w 6530408"/>
              <a:gd name="connsiteY98" fmla="*/ 5753325 h 5753325"/>
              <a:gd name="connsiteX99" fmla="*/ 1199955 w 6530408"/>
              <a:gd name="connsiteY99" fmla="*/ 5744831 h 5753325"/>
              <a:gd name="connsiteX100" fmla="*/ 1162337 w 6530408"/>
              <a:gd name="connsiteY100" fmla="*/ 5738048 h 5753325"/>
              <a:gd name="connsiteX101" fmla="*/ 1053457 w 6530408"/>
              <a:gd name="connsiteY101" fmla="*/ 5688676 h 5753325"/>
              <a:gd name="connsiteX102" fmla="*/ 1025798 w 6530408"/>
              <a:gd name="connsiteY102" fmla="*/ 5673166 h 5753325"/>
              <a:gd name="connsiteX103" fmla="*/ 947900 w 6530408"/>
              <a:gd name="connsiteY103" fmla="*/ 5657848 h 5753325"/>
              <a:gd name="connsiteX104" fmla="*/ 815627 w 6530408"/>
              <a:gd name="connsiteY104" fmla="*/ 5642557 h 5753325"/>
              <a:gd name="connsiteX105" fmla="*/ 788251 w 6530408"/>
              <a:gd name="connsiteY105" fmla="*/ 5637065 h 5753325"/>
              <a:gd name="connsiteX106" fmla="*/ 767822 w 6530408"/>
              <a:gd name="connsiteY106" fmla="*/ 5623450 h 5753325"/>
              <a:gd name="connsiteX107" fmla="*/ 765791 w 6530408"/>
              <a:gd name="connsiteY107" fmla="*/ 5612539 h 5753325"/>
              <a:gd name="connsiteX108" fmla="*/ 751230 w 6530408"/>
              <a:gd name="connsiteY108" fmla="*/ 5608092 h 5753325"/>
              <a:gd name="connsiteX109" fmla="*/ 748008 w 6530408"/>
              <a:gd name="connsiteY109" fmla="*/ 5605052 h 5753325"/>
              <a:gd name="connsiteX110" fmla="*/ 728871 w 6530408"/>
              <a:gd name="connsiteY110" fmla="*/ 5589469 h 5753325"/>
              <a:gd name="connsiteX111" fmla="*/ 671898 w 6530408"/>
              <a:gd name="connsiteY111" fmla="*/ 5602363 h 5753325"/>
              <a:gd name="connsiteX112" fmla="*/ 615065 w 6530408"/>
              <a:gd name="connsiteY112" fmla="*/ 5580257 h 5753325"/>
              <a:gd name="connsiteX113" fmla="*/ 355785 w 6530408"/>
              <a:gd name="connsiteY113" fmla="*/ 5514383 h 5753325"/>
              <a:gd name="connsiteX114" fmla="*/ 102269 w 6530408"/>
              <a:gd name="connsiteY114" fmla="*/ 5524347 h 5753325"/>
              <a:gd name="connsiteX115" fmla="*/ 13160 w 6530408"/>
              <a:gd name="connsiteY115" fmla="*/ 5514159 h 5753325"/>
              <a:gd name="connsiteX116" fmla="*/ 0 w 6530408"/>
              <a:gd name="connsiteY116" fmla="*/ 5511735 h 5753325"/>
              <a:gd name="connsiteX0" fmla="*/ 0 w 6530408"/>
              <a:gd name="connsiteY0" fmla="*/ 0 h 5753325"/>
              <a:gd name="connsiteX1" fmla="*/ 6438980 w 6530408"/>
              <a:gd name="connsiteY1" fmla="*/ 0 h 5753325"/>
              <a:gd name="connsiteX2" fmla="*/ 6439047 w 6530408"/>
              <a:gd name="connsiteY2" fmla="*/ 147 h 5753325"/>
              <a:gd name="connsiteX3" fmla="*/ 6443456 w 6530408"/>
              <a:gd name="connsiteY3" fmla="*/ 130105 h 5753325"/>
              <a:gd name="connsiteX4" fmla="*/ 6447632 w 6530408"/>
              <a:gd name="connsiteY4" fmla="*/ 170016 h 5753325"/>
              <a:gd name="connsiteX5" fmla="*/ 6465936 w 6530408"/>
              <a:gd name="connsiteY5" fmla="*/ 274847 h 5753325"/>
              <a:gd name="connsiteX6" fmla="*/ 6506836 w 6530408"/>
              <a:gd name="connsiteY6" fmla="*/ 331778 h 5753325"/>
              <a:gd name="connsiteX7" fmla="*/ 6530408 w 6530408"/>
              <a:gd name="connsiteY7" fmla="*/ 427517 h 5753325"/>
              <a:gd name="connsiteX8" fmla="*/ 6488360 w 6530408"/>
              <a:gd name="connsiteY8" fmla="*/ 535865 h 5753325"/>
              <a:gd name="connsiteX9" fmla="*/ 6492864 w 6530408"/>
              <a:gd name="connsiteY9" fmla="*/ 615799 h 5753325"/>
              <a:gd name="connsiteX10" fmla="*/ 6459988 w 6530408"/>
              <a:gd name="connsiteY10" fmla="*/ 707628 h 5753325"/>
              <a:gd name="connsiteX11" fmla="*/ 6453989 w 6530408"/>
              <a:gd name="connsiteY11" fmla="*/ 711876 h 5753325"/>
              <a:gd name="connsiteX12" fmla="*/ 6453209 w 6530408"/>
              <a:gd name="connsiteY12" fmla="*/ 719127 h 5753325"/>
              <a:gd name="connsiteX13" fmla="*/ 6457662 w 6530408"/>
              <a:gd name="connsiteY13" fmla="*/ 723331 h 5753325"/>
              <a:gd name="connsiteX14" fmla="*/ 6447445 w 6530408"/>
              <a:gd name="connsiteY14" fmla="*/ 780003 h 5753325"/>
              <a:gd name="connsiteX15" fmla="*/ 6426552 w 6530408"/>
              <a:gd name="connsiteY15" fmla="*/ 845805 h 5753325"/>
              <a:gd name="connsiteX16" fmla="*/ 6434072 w 6530408"/>
              <a:gd name="connsiteY16" fmla="*/ 910733 h 5753325"/>
              <a:gd name="connsiteX17" fmla="*/ 6432570 w 6530408"/>
              <a:gd name="connsiteY17" fmla="*/ 983394 h 5753325"/>
              <a:gd name="connsiteX18" fmla="*/ 6431878 w 6530408"/>
              <a:gd name="connsiteY18" fmla="*/ 1026728 h 5753325"/>
              <a:gd name="connsiteX19" fmla="*/ 6414269 w 6530408"/>
              <a:gd name="connsiteY19" fmla="*/ 1151111 h 5753325"/>
              <a:gd name="connsiteX20" fmla="*/ 6371722 w 6530408"/>
              <a:gd name="connsiteY20" fmla="*/ 1318080 h 5753325"/>
              <a:gd name="connsiteX21" fmla="*/ 6356023 w 6530408"/>
              <a:gd name="connsiteY21" fmla="*/ 1356227 h 5753325"/>
              <a:gd name="connsiteX22" fmla="*/ 6356157 w 6530408"/>
              <a:gd name="connsiteY22" fmla="*/ 1361967 h 5753325"/>
              <a:gd name="connsiteX23" fmla="*/ 6350613 w 6530408"/>
              <a:gd name="connsiteY23" fmla="*/ 1393569 h 5753325"/>
              <a:gd name="connsiteX24" fmla="*/ 6357062 w 6530408"/>
              <a:gd name="connsiteY24" fmla="*/ 1444071 h 5753325"/>
              <a:gd name="connsiteX25" fmla="*/ 6364832 w 6530408"/>
              <a:gd name="connsiteY25" fmla="*/ 1478763 h 5753325"/>
              <a:gd name="connsiteX26" fmla="*/ 6369745 w 6530408"/>
              <a:gd name="connsiteY26" fmla="*/ 1495680 h 5753325"/>
              <a:gd name="connsiteX27" fmla="*/ 6370898 w 6530408"/>
              <a:gd name="connsiteY27" fmla="*/ 1513331 h 5753325"/>
              <a:gd name="connsiteX28" fmla="*/ 6368801 w 6530408"/>
              <a:gd name="connsiteY28" fmla="*/ 1527414 h 5753325"/>
              <a:gd name="connsiteX29" fmla="*/ 6359177 w 6530408"/>
              <a:gd name="connsiteY29" fmla="*/ 1639513 h 5753325"/>
              <a:gd name="connsiteX30" fmla="*/ 6299489 w 6530408"/>
              <a:gd name="connsiteY30" fmla="*/ 1784860 h 5753325"/>
              <a:gd name="connsiteX31" fmla="*/ 6267878 w 6530408"/>
              <a:gd name="connsiteY31" fmla="*/ 1858572 h 5753325"/>
              <a:gd name="connsiteX32" fmla="*/ 6251146 w 6530408"/>
              <a:gd name="connsiteY32" fmla="*/ 1926167 h 5753325"/>
              <a:gd name="connsiteX33" fmla="*/ 6210686 w 6530408"/>
              <a:gd name="connsiteY33" fmla="*/ 2014834 h 5753325"/>
              <a:gd name="connsiteX34" fmla="*/ 6106652 w 6530408"/>
              <a:gd name="connsiteY34" fmla="*/ 2150572 h 5753325"/>
              <a:gd name="connsiteX35" fmla="*/ 6097813 w 6530408"/>
              <a:gd name="connsiteY35" fmla="*/ 2172208 h 5753325"/>
              <a:gd name="connsiteX36" fmla="*/ 6095990 w 6530408"/>
              <a:gd name="connsiteY36" fmla="*/ 2181185 h 5753325"/>
              <a:gd name="connsiteX37" fmla="*/ 6090126 w 6530408"/>
              <a:gd name="connsiteY37" fmla="*/ 2192533 h 5753325"/>
              <a:gd name="connsiteX38" fmla="*/ 6089503 w 6530408"/>
              <a:gd name="connsiteY38" fmla="*/ 2192543 h 5753325"/>
              <a:gd name="connsiteX39" fmla="*/ 6084946 w 6530408"/>
              <a:gd name="connsiteY39" fmla="*/ 2203694 h 5753325"/>
              <a:gd name="connsiteX40" fmla="*/ 5987861 w 6530408"/>
              <a:gd name="connsiteY40" fmla="*/ 2304868 h 5753325"/>
              <a:gd name="connsiteX41" fmla="*/ 5973439 w 6530408"/>
              <a:gd name="connsiteY41" fmla="*/ 2385635 h 5753325"/>
              <a:gd name="connsiteX42" fmla="*/ 5916727 w 6530408"/>
              <a:gd name="connsiteY42" fmla="*/ 2458777 h 5753325"/>
              <a:gd name="connsiteX43" fmla="*/ 5856524 w 6530408"/>
              <a:gd name="connsiteY43" fmla="*/ 2583281 h 5753325"/>
              <a:gd name="connsiteX44" fmla="*/ 5838091 w 6530408"/>
              <a:gd name="connsiteY44" fmla="*/ 2753474 h 5753325"/>
              <a:gd name="connsiteX45" fmla="*/ 5777471 w 6530408"/>
              <a:gd name="connsiteY45" fmla="*/ 2901570 h 5753325"/>
              <a:gd name="connsiteX46" fmla="*/ 5723992 w 6530408"/>
              <a:gd name="connsiteY46" fmla="*/ 2998752 h 5753325"/>
              <a:gd name="connsiteX47" fmla="*/ 5557886 w 6530408"/>
              <a:gd name="connsiteY47" fmla="*/ 3329735 h 5753325"/>
              <a:gd name="connsiteX48" fmla="*/ 5471501 w 6530408"/>
              <a:gd name="connsiteY48" fmla="*/ 3462221 h 5753325"/>
              <a:gd name="connsiteX49" fmla="*/ 5465154 w 6530408"/>
              <a:gd name="connsiteY49" fmla="*/ 3541065 h 5753325"/>
              <a:gd name="connsiteX50" fmla="*/ 5437889 w 6530408"/>
              <a:gd name="connsiteY50" fmla="*/ 3559927 h 5753325"/>
              <a:gd name="connsiteX51" fmla="*/ 5432770 w 6530408"/>
              <a:gd name="connsiteY51" fmla="*/ 3562948 h 5753325"/>
              <a:gd name="connsiteX52" fmla="*/ 5406795 w 6530408"/>
              <a:gd name="connsiteY52" fmla="*/ 3578594 h 5753325"/>
              <a:gd name="connsiteX53" fmla="*/ 5381495 w 6530408"/>
              <a:gd name="connsiteY53" fmla="*/ 3599883 h 5753325"/>
              <a:gd name="connsiteX54" fmla="*/ 5363689 w 6530408"/>
              <a:gd name="connsiteY54" fmla="*/ 3633299 h 5753325"/>
              <a:gd name="connsiteX55" fmla="*/ 5291870 w 6530408"/>
              <a:gd name="connsiteY55" fmla="*/ 3799039 h 5753325"/>
              <a:gd name="connsiteX56" fmla="*/ 5241600 w 6530408"/>
              <a:gd name="connsiteY56" fmla="*/ 3894238 h 5753325"/>
              <a:gd name="connsiteX57" fmla="*/ 5211041 w 6530408"/>
              <a:gd name="connsiteY57" fmla="*/ 3924184 h 5753325"/>
              <a:gd name="connsiteX58" fmla="*/ 5176073 w 6530408"/>
              <a:gd name="connsiteY58" fmla="*/ 3970179 h 5753325"/>
              <a:gd name="connsiteX59" fmla="*/ 5172826 w 6530408"/>
              <a:gd name="connsiteY59" fmla="*/ 3991773 h 5753325"/>
              <a:gd name="connsiteX60" fmla="*/ 5157053 w 6530408"/>
              <a:gd name="connsiteY60" fmla="*/ 3997708 h 5753325"/>
              <a:gd name="connsiteX61" fmla="*/ 5127922 w 6530408"/>
              <a:gd name="connsiteY61" fmla="*/ 4022660 h 5753325"/>
              <a:gd name="connsiteX62" fmla="*/ 5020872 w 6530408"/>
              <a:gd name="connsiteY62" fmla="*/ 4075951 h 5753325"/>
              <a:gd name="connsiteX63" fmla="*/ 4991410 w 6530408"/>
              <a:gd name="connsiteY63" fmla="*/ 4087598 h 5753325"/>
              <a:gd name="connsiteX64" fmla="*/ 4930112 w 6530408"/>
              <a:gd name="connsiteY64" fmla="*/ 4138459 h 5753325"/>
              <a:gd name="connsiteX65" fmla="*/ 4834224 w 6530408"/>
              <a:gd name="connsiteY65" fmla="*/ 4231643 h 5753325"/>
              <a:gd name="connsiteX66" fmla="*/ 4812599 w 6530408"/>
              <a:gd name="connsiteY66" fmla="*/ 4249449 h 5753325"/>
              <a:gd name="connsiteX67" fmla="*/ 4789188 w 6530408"/>
              <a:gd name="connsiteY67" fmla="*/ 4256678 h 5753325"/>
              <a:gd name="connsiteX68" fmla="*/ 4779554 w 6530408"/>
              <a:gd name="connsiteY68" fmla="*/ 4251313 h 5753325"/>
              <a:gd name="connsiteX69" fmla="*/ 4766885 w 6530408"/>
              <a:gd name="connsiteY69" fmla="*/ 4259812 h 5753325"/>
              <a:gd name="connsiteX70" fmla="*/ 4762510 w 6530408"/>
              <a:gd name="connsiteY70" fmla="*/ 4260383 h 5753325"/>
              <a:gd name="connsiteX71" fmla="*/ 4738416 w 6530408"/>
              <a:gd name="connsiteY71" fmla="*/ 4265355 h 5753325"/>
              <a:gd name="connsiteX72" fmla="*/ 4712007 w 6530408"/>
              <a:gd name="connsiteY72" fmla="*/ 4317892 h 5753325"/>
              <a:gd name="connsiteX73" fmla="*/ 4658930 w 6530408"/>
              <a:gd name="connsiteY73" fmla="*/ 4348041 h 5753325"/>
              <a:gd name="connsiteX74" fmla="*/ 4443526 w 6530408"/>
              <a:gd name="connsiteY74" fmla="*/ 4507851 h 5753325"/>
              <a:gd name="connsiteX75" fmla="*/ 4289766 w 6530408"/>
              <a:gd name="connsiteY75" fmla="*/ 4711450 h 5753325"/>
              <a:gd name="connsiteX76" fmla="*/ 4150870 w 6530408"/>
              <a:gd name="connsiteY76" fmla="*/ 4818480 h 5753325"/>
              <a:gd name="connsiteX77" fmla="*/ 4006639 w 6530408"/>
              <a:gd name="connsiteY77" fmla="*/ 4933815 h 5753325"/>
              <a:gd name="connsiteX78" fmla="*/ 3298210 w 6530408"/>
              <a:gd name="connsiteY78" fmla="*/ 5070790 h 5753325"/>
              <a:gd name="connsiteX79" fmla="*/ 2947678 w 6530408"/>
              <a:gd name="connsiteY79" fmla="*/ 5117869 h 5753325"/>
              <a:gd name="connsiteX80" fmla="*/ 2822169 w 6530408"/>
              <a:gd name="connsiteY80" fmla="*/ 5129396 h 5753325"/>
              <a:gd name="connsiteX81" fmla="*/ 2538773 w 6530408"/>
              <a:gd name="connsiteY81" fmla="*/ 5313397 h 5753325"/>
              <a:gd name="connsiteX82" fmla="*/ 2014500 w 6530408"/>
              <a:gd name="connsiteY82" fmla="*/ 5519744 h 5753325"/>
              <a:gd name="connsiteX83" fmla="*/ 1934391 w 6530408"/>
              <a:gd name="connsiteY83" fmla="*/ 5591335 h 5753325"/>
              <a:gd name="connsiteX84" fmla="*/ 1892550 w 6530408"/>
              <a:gd name="connsiteY84" fmla="*/ 5649708 h 5753325"/>
              <a:gd name="connsiteX85" fmla="*/ 1854769 w 6530408"/>
              <a:gd name="connsiteY85" fmla="*/ 5647691 h 5753325"/>
              <a:gd name="connsiteX86" fmla="*/ 1809461 w 6530408"/>
              <a:gd name="connsiteY86" fmla="*/ 5648628 h 5753325"/>
              <a:gd name="connsiteX87" fmla="*/ 1745150 w 6530408"/>
              <a:gd name="connsiteY87" fmla="*/ 5693879 h 5753325"/>
              <a:gd name="connsiteX88" fmla="*/ 1713375 w 6530408"/>
              <a:gd name="connsiteY88" fmla="*/ 5684672 h 5753325"/>
              <a:gd name="connsiteX89" fmla="*/ 1707808 w 6530408"/>
              <a:gd name="connsiteY89" fmla="*/ 5682611 h 5753325"/>
              <a:gd name="connsiteX90" fmla="*/ 1679313 w 6530408"/>
              <a:gd name="connsiteY90" fmla="*/ 5672360 h 5753325"/>
              <a:gd name="connsiteX91" fmla="*/ 1646933 w 6530408"/>
              <a:gd name="connsiteY91" fmla="*/ 5666227 h 5753325"/>
              <a:gd name="connsiteX92" fmla="*/ 1610055 w 6530408"/>
              <a:gd name="connsiteY92" fmla="*/ 5673643 h 5753325"/>
              <a:gd name="connsiteX93" fmla="*/ 1437641 w 6530408"/>
              <a:gd name="connsiteY93" fmla="*/ 5723266 h 5753325"/>
              <a:gd name="connsiteX94" fmla="*/ 1332869 w 6530408"/>
              <a:gd name="connsiteY94" fmla="*/ 5744752 h 5753325"/>
              <a:gd name="connsiteX95" fmla="*/ 1290525 w 6530408"/>
              <a:gd name="connsiteY95" fmla="*/ 5740036 h 5753325"/>
              <a:gd name="connsiteX96" fmla="*/ 1233107 w 6530408"/>
              <a:gd name="connsiteY96" fmla="*/ 5742106 h 5753325"/>
              <a:gd name="connsiteX97" fmla="*/ 1214532 w 6530408"/>
              <a:gd name="connsiteY97" fmla="*/ 5753325 h 5753325"/>
              <a:gd name="connsiteX98" fmla="*/ 1199955 w 6530408"/>
              <a:gd name="connsiteY98" fmla="*/ 5744831 h 5753325"/>
              <a:gd name="connsiteX99" fmla="*/ 1162337 w 6530408"/>
              <a:gd name="connsiteY99" fmla="*/ 5738048 h 5753325"/>
              <a:gd name="connsiteX100" fmla="*/ 1053457 w 6530408"/>
              <a:gd name="connsiteY100" fmla="*/ 5688676 h 5753325"/>
              <a:gd name="connsiteX101" fmla="*/ 1025798 w 6530408"/>
              <a:gd name="connsiteY101" fmla="*/ 5673166 h 5753325"/>
              <a:gd name="connsiteX102" fmla="*/ 947900 w 6530408"/>
              <a:gd name="connsiteY102" fmla="*/ 5657848 h 5753325"/>
              <a:gd name="connsiteX103" fmla="*/ 815627 w 6530408"/>
              <a:gd name="connsiteY103" fmla="*/ 5642557 h 5753325"/>
              <a:gd name="connsiteX104" fmla="*/ 788251 w 6530408"/>
              <a:gd name="connsiteY104" fmla="*/ 5637065 h 5753325"/>
              <a:gd name="connsiteX105" fmla="*/ 767822 w 6530408"/>
              <a:gd name="connsiteY105" fmla="*/ 5623450 h 5753325"/>
              <a:gd name="connsiteX106" fmla="*/ 765791 w 6530408"/>
              <a:gd name="connsiteY106" fmla="*/ 5612539 h 5753325"/>
              <a:gd name="connsiteX107" fmla="*/ 751230 w 6530408"/>
              <a:gd name="connsiteY107" fmla="*/ 5608092 h 5753325"/>
              <a:gd name="connsiteX108" fmla="*/ 748008 w 6530408"/>
              <a:gd name="connsiteY108" fmla="*/ 5605052 h 5753325"/>
              <a:gd name="connsiteX109" fmla="*/ 728871 w 6530408"/>
              <a:gd name="connsiteY109" fmla="*/ 5589469 h 5753325"/>
              <a:gd name="connsiteX110" fmla="*/ 671898 w 6530408"/>
              <a:gd name="connsiteY110" fmla="*/ 5602363 h 5753325"/>
              <a:gd name="connsiteX111" fmla="*/ 615065 w 6530408"/>
              <a:gd name="connsiteY111" fmla="*/ 5580257 h 5753325"/>
              <a:gd name="connsiteX112" fmla="*/ 355785 w 6530408"/>
              <a:gd name="connsiteY112" fmla="*/ 5514383 h 5753325"/>
              <a:gd name="connsiteX113" fmla="*/ 102269 w 6530408"/>
              <a:gd name="connsiteY113" fmla="*/ 5524347 h 5753325"/>
              <a:gd name="connsiteX114" fmla="*/ 13160 w 6530408"/>
              <a:gd name="connsiteY114" fmla="*/ 5514159 h 5753325"/>
              <a:gd name="connsiteX115" fmla="*/ 0 w 6530408"/>
              <a:gd name="connsiteY115" fmla="*/ 5511735 h 5753325"/>
              <a:gd name="connsiteX116" fmla="*/ 0 w 6530408"/>
              <a:gd name="connsiteY116" fmla="*/ 0 h 5753325"/>
              <a:gd name="connsiteX0" fmla="*/ 0 w 6506836"/>
              <a:gd name="connsiteY0" fmla="*/ 0 h 5753325"/>
              <a:gd name="connsiteX1" fmla="*/ 6438980 w 6506836"/>
              <a:gd name="connsiteY1" fmla="*/ 0 h 5753325"/>
              <a:gd name="connsiteX2" fmla="*/ 6439047 w 6506836"/>
              <a:gd name="connsiteY2" fmla="*/ 147 h 5753325"/>
              <a:gd name="connsiteX3" fmla="*/ 6443456 w 6506836"/>
              <a:gd name="connsiteY3" fmla="*/ 130105 h 5753325"/>
              <a:gd name="connsiteX4" fmla="*/ 6447632 w 6506836"/>
              <a:gd name="connsiteY4" fmla="*/ 170016 h 5753325"/>
              <a:gd name="connsiteX5" fmla="*/ 6465936 w 6506836"/>
              <a:gd name="connsiteY5" fmla="*/ 274847 h 5753325"/>
              <a:gd name="connsiteX6" fmla="*/ 6506836 w 6506836"/>
              <a:gd name="connsiteY6" fmla="*/ 331778 h 5753325"/>
              <a:gd name="connsiteX7" fmla="*/ 6488360 w 6506836"/>
              <a:gd name="connsiteY7" fmla="*/ 535865 h 5753325"/>
              <a:gd name="connsiteX8" fmla="*/ 6492864 w 6506836"/>
              <a:gd name="connsiteY8" fmla="*/ 615799 h 5753325"/>
              <a:gd name="connsiteX9" fmla="*/ 6459988 w 6506836"/>
              <a:gd name="connsiteY9" fmla="*/ 707628 h 5753325"/>
              <a:gd name="connsiteX10" fmla="*/ 6453989 w 6506836"/>
              <a:gd name="connsiteY10" fmla="*/ 711876 h 5753325"/>
              <a:gd name="connsiteX11" fmla="*/ 6453209 w 6506836"/>
              <a:gd name="connsiteY11" fmla="*/ 719127 h 5753325"/>
              <a:gd name="connsiteX12" fmla="*/ 6457662 w 6506836"/>
              <a:gd name="connsiteY12" fmla="*/ 723331 h 5753325"/>
              <a:gd name="connsiteX13" fmla="*/ 6447445 w 6506836"/>
              <a:gd name="connsiteY13" fmla="*/ 780003 h 5753325"/>
              <a:gd name="connsiteX14" fmla="*/ 6426552 w 6506836"/>
              <a:gd name="connsiteY14" fmla="*/ 845805 h 5753325"/>
              <a:gd name="connsiteX15" fmla="*/ 6434072 w 6506836"/>
              <a:gd name="connsiteY15" fmla="*/ 910733 h 5753325"/>
              <a:gd name="connsiteX16" fmla="*/ 6432570 w 6506836"/>
              <a:gd name="connsiteY16" fmla="*/ 983394 h 5753325"/>
              <a:gd name="connsiteX17" fmla="*/ 6431878 w 6506836"/>
              <a:gd name="connsiteY17" fmla="*/ 1026728 h 5753325"/>
              <a:gd name="connsiteX18" fmla="*/ 6414269 w 6506836"/>
              <a:gd name="connsiteY18" fmla="*/ 1151111 h 5753325"/>
              <a:gd name="connsiteX19" fmla="*/ 6371722 w 6506836"/>
              <a:gd name="connsiteY19" fmla="*/ 1318080 h 5753325"/>
              <a:gd name="connsiteX20" fmla="*/ 6356023 w 6506836"/>
              <a:gd name="connsiteY20" fmla="*/ 1356227 h 5753325"/>
              <a:gd name="connsiteX21" fmla="*/ 6356157 w 6506836"/>
              <a:gd name="connsiteY21" fmla="*/ 1361967 h 5753325"/>
              <a:gd name="connsiteX22" fmla="*/ 6350613 w 6506836"/>
              <a:gd name="connsiteY22" fmla="*/ 1393569 h 5753325"/>
              <a:gd name="connsiteX23" fmla="*/ 6357062 w 6506836"/>
              <a:gd name="connsiteY23" fmla="*/ 1444071 h 5753325"/>
              <a:gd name="connsiteX24" fmla="*/ 6364832 w 6506836"/>
              <a:gd name="connsiteY24" fmla="*/ 1478763 h 5753325"/>
              <a:gd name="connsiteX25" fmla="*/ 6369745 w 6506836"/>
              <a:gd name="connsiteY25" fmla="*/ 1495680 h 5753325"/>
              <a:gd name="connsiteX26" fmla="*/ 6370898 w 6506836"/>
              <a:gd name="connsiteY26" fmla="*/ 1513331 h 5753325"/>
              <a:gd name="connsiteX27" fmla="*/ 6368801 w 6506836"/>
              <a:gd name="connsiteY27" fmla="*/ 1527414 h 5753325"/>
              <a:gd name="connsiteX28" fmla="*/ 6359177 w 6506836"/>
              <a:gd name="connsiteY28" fmla="*/ 1639513 h 5753325"/>
              <a:gd name="connsiteX29" fmla="*/ 6299489 w 6506836"/>
              <a:gd name="connsiteY29" fmla="*/ 1784860 h 5753325"/>
              <a:gd name="connsiteX30" fmla="*/ 6267878 w 6506836"/>
              <a:gd name="connsiteY30" fmla="*/ 1858572 h 5753325"/>
              <a:gd name="connsiteX31" fmla="*/ 6251146 w 6506836"/>
              <a:gd name="connsiteY31" fmla="*/ 1926167 h 5753325"/>
              <a:gd name="connsiteX32" fmla="*/ 6210686 w 6506836"/>
              <a:gd name="connsiteY32" fmla="*/ 2014834 h 5753325"/>
              <a:gd name="connsiteX33" fmla="*/ 6106652 w 6506836"/>
              <a:gd name="connsiteY33" fmla="*/ 2150572 h 5753325"/>
              <a:gd name="connsiteX34" fmla="*/ 6097813 w 6506836"/>
              <a:gd name="connsiteY34" fmla="*/ 2172208 h 5753325"/>
              <a:gd name="connsiteX35" fmla="*/ 6095990 w 6506836"/>
              <a:gd name="connsiteY35" fmla="*/ 2181185 h 5753325"/>
              <a:gd name="connsiteX36" fmla="*/ 6090126 w 6506836"/>
              <a:gd name="connsiteY36" fmla="*/ 2192533 h 5753325"/>
              <a:gd name="connsiteX37" fmla="*/ 6089503 w 6506836"/>
              <a:gd name="connsiteY37" fmla="*/ 2192543 h 5753325"/>
              <a:gd name="connsiteX38" fmla="*/ 6084946 w 6506836"/>
              <a:gd name="connsiteY38" fmla="*/ 2203694 h 5753325"/>
              <a:gd name="connsiteX39" fmla="*/ 5987861 w 6506836"/>
              <a:gd name="connsiteY39" fmla="*/ 2304868 h 5753325"/>
              <a:gd name="connsiteX40" fmla="*/ 5973439 w 6506836"/>
              <a:gd name="connsiteY40" fmla="*/ 2385635 h 5753325"/>
              <a:gd name="connsiteX41" fmla="*/ 5916727 w 6506836"/>
              <a:gd name="connsiteY41" fmla="*/ 2458777 h 5753325"/>
              <a:gd name="connsiteX42" fmla="*/ 5856524 w 6506836"/>
              <a:gd name="connsiteY42" fmla="*/ 2583281 h 5753325"/>
              <a:gd name="connsiteX43" fmla="*/ 5838091 w 6506836"/>
              <a:gd name="connsiteY43" fmla="*/ 2753474 h 5753325"/>
              <a:gd name="connsiteX44" fmla="*/ 5777471 w 6506836"/>
              <a:gd name="connsiteY44" fmla="*/ 2901570 h 5753325"/>
              <a:gd name="connsiteX45" fmla="*/ 5723992 w 6506836"/>
              <a:gd name="connsiteY45" fmla="*/ 2998752 h 5753325"/>
              <a:gd name="connsiteX46" fmla="*/ 5557886 w 6506836"/>
              <a:gd name="connsiteY46" fmla="*/ 3329735 h 5753325"/>
              <a:gd name="connsiteX47" fmla="*/ 5471501 w 6506836"/>
              <a:gd name="connsiteY47" fmla="*/ 3462221 h 5753325"/>
              <a:gd name="connsiteX48" fmla="*/ 5465154 w 6506836"/>
              <a:gd name="connsiteY48" fmla="*/ 3541065 h 5753325"/>
              <a:gd name="connsiteX49" fmla="*/ 5437889 w 6506836"/>
              <a:gd name="connsiteY49" fmla="*/ 3559927 h 5753325"/>
              <a:gd name="connsiteX50" fmla="*/ 5432770 w 6506836"/>
              <a:gd name="connsiteY50" fmla="*/ 3562948 h 5753325"/>
              <a:gd name="connsiteX51" fmla="*/ 5406795 w 6506836"/>
              <a:gd name="connsiteY51" fmla="*/ 3578594 h 5753325"/>
              <a:gd name="connsiteX52" fmla="*/ 5381495 w 6506836"/>
              <a:gd name="connsiteY52" fmla="*/ 3599883 h 5753325"/>
              <a:gd name="connsiteX53" fmla="*/ 5363689 w 6506836"/>
              <a:gd name="connsiteY53" fmla="*/ 3633299 h 5753325"/>
              <a:gd name="connsiteX54" fmla="*/ 5291870 w 6506836"/>
              <a:gd name="connsiteY54" fmla="*/ 3799039 h 5753325"/>
              <a:gd name="connsiteX55" fmla="*/ 5241600 w 6506836"/>
              <a:gd name="connsiteY55" fmla="*/ 3894238 h 5753325"/>
              <a:gd name="connsiteX56" fmla="*/ 5211041 w 6506836"/>
              <a:gd name="connsiteY56" fmla="*/ 3924184 h 5753325"/>
              <a:gd name="connsiteX57" fmla="*/ 5176073 w 6506836"/>
              <a:gd name="connsiteY57" fmla="*/ 3970179 h 5753325"/>
              <a:gd name="connsiteX58" fmla="*/ 5172826 w 6506836"/>
              <a:gd name="connsiteY58" fmla="*/ 3991773 h 5753325"/>
              <a:gd name="connsiteX59" fmla="*/ 5157053 w 6506836"/>
              <a:gd name="connsiteY59" fmla="*/ 3997708 h 5753325"/>
              <a:gd name="connsiteX60" fmla="*/ 5127922 w 6506836"/>
              <a:gd name="connsiteY60" fmla="*/ 4022660 h 5753325"/>
              <a:gd name="connsiteX61" fmla="*/ 5020872 w 6506836"/>
              <a:gd name="connsiteY61" fmla="*/ 4075951 h 5753325"/>
              <a:gd name="connsiteX62" fmla="*/ 4991410 w 6506836"/>
              <a:gd name="connsiteY62" fmla="*/ 4087598 h 5753325"/>
              <a:gd name="connsiteX63" fmla="*/ 4930112 w 6506836"/>
              <a:gd name="connsiteY63" fmla="*/ 4138459 h 5753325"/>
              <a:gd name="connsiteX64" fmla="*/ 4834224 w 6506836"/>
              <a:gd name="connsiteY64" fmla="*/ 4231643 h 5753325"/>
              <a:gd name="connsiteX65" fmla="*/ 4812599 w 6506836"/>
              <a:gd name="connsiteY65" fmla="*/ 4249449 h 5753325"/>
              <a:gd name="connsiteX66" fmla="*/ 4789188 w 6506836"/>
              <a:gd name="connsiteY66" fmla="*/ 4256678 h 5753325"/>
              <a:gd name="connsiteX67" fmla="*/ 4779554 w 6506836"/>
              <a:gd name="connsiteY67" fmla="*/ 4251313 h 5753325"/>
              <a:gd name="connsiteX68" fmla="*/ 4766885 w 6506836"/>
              <a:gd name="connsiteY68" fmla="*/ 4259812 h 5753325"/>
              <a:gd name="connsiteX69" fmla="*/ 4762510 w 6506836"/>
              <a:gd name="connsiteY69" fmla="*/ 4260383 h 5753325"/>
              <a:gd name="connsiteX70" fmla="*/ 4738416 w 6506836"/>
              <a:gd name="connsiteY70" fmla="*/ 4265355 h 5753325"/>
              <a:gd name="connsiteX71" fmla="*/ 4712007 w 6506836"/>
              <a:gd name="connsiteY71" fmla="*/ 4317892 h 5753325"/>
              <a:gd name="connsiteX72" fmla="*/ 4658930 w 6506836"/>
              <a:gd name="connsiteY72" fmla="*/ 4348041 h 5753325"/>
              <a:gd name="connsiteX73" fmla="*/ 4443526 w 6506836"/>
              <a:gd name="connsiteY73" fmla="*/ 4507851 h 5753325"/>
              <a:gd name="connsiteX74" fmla="*/ 4289766 w 6506836"/>
              <a:gd name="connsiteY74" fmla="*/ 4711450 h 5753325"/>
              <a:gd name="connsiteX75" fmla="*/ 4150870 w 6506836"/>
              <a:gd name="connsiteY75" fmla="*/ 4818480 h 5753325"/>
              <a:gd name="connsiteX76" fmla="*/ 4006639 w 6506836"/>
              <a:gd name="connsiteY76" fmla="*/ 4933815 h 5753325"/>
              <a:gd name="connsiteX77" fmla="*/ 3298210 w 6506836"/>
              <a:gd name="connsiteY77" fmla="*/ 5070790 h 5753325"/>
              <a:gd name="connsiteX78" fmla="*/ 2947678 w 6506836"/>
              <a:gd name="connsiteY78" fmla="*/ 5117869 h 5753325"/>
              <a:gd name="connsiteX79" fmla="*/ 2822169 w 6506836"/>
              <a:gd name="connsiteY79" fmla="*/ 5129396 h 5753325"/>
              <a:gd name="connsiteX80" fmla="*/ 2538773 w 6506836"/>
              <a:gd name="connsiteY80" fmla="*/ 5313397 h 5753325"/>
              <a:gd name="connsiteX81" fmla="*/ 2014500 w 6506836"/>
              <a:gd name="connsiteY81" fmla="*/ 5519744 h 5753325"/>
              <a:gd name="connsiteX82" fmla="*/ 1934391 w 6506836"/>
              <a:gd name="connsiteY82" fmla="*/ 5591335 h 5753325"/>
              <a:gd name="connsiteX83" fmla="*/ 1892550 w 6506836"/>
              <a:gd name="connsiteY83" fmla="*/ 5649708 h 5753325"/>
              <a:gd name="connsiteX84" fmla="*/ 1854769 w 6506836"/>
              <a:gd name="connsiteY84" fmla="*/ 5647691 h 5753325"/>
              <a:gd name="connsiteX85" fmla="*/ 1809461 w 6506836"/>
              <a:gd name="connsiteY85" fmla="*/ 5648628 h 5753325"/>
              <a:gd name="connsiteX86" fmla="*/ 1745150 w 6506836"/>
              <a:gd name="connsiteY86" fmla="*/ 5693879 h 5753325"/>
              <a:gd name="connsiteX87" fmla="*/ 1713375 w 6506836"/>
              <a:gd name="connsiteY87" fmla="*/ 5684672 h 5753325"/>
              <a:gd name="connsiteX88" fmla="*/ 1707808 w 6506836"/>
              <a:gd name="connsiteY88" fmla="*/ 5682611 h 5753325"/>
              <a:gd name="connsiteX89" fmla="*/ 1679313 w 6506836"/>
              <a:gd name="connsiteY89" fmla="*/ 5672360 h 5753325"/>
              <a:gd name="connsiteX90" fmla="*/ 1646933 w 6506836"/>
              <a:gd name="connsiteY90" fmla="*/ 5666227 h 5753325"/>
              <a:gd name="connsiteX91" fmla="*/ 1610055 w 6506836"/>
              <a:gd name="connsiteY91" fmla="*/ 5673643 h 5753325"/>
              <a:gd name="connsiteX92" fmla="*/ 1437641 w 6506836"/>
              <a:gd name="connsiteY92" fmla="*/ 5723266 h 5753325"/>
              <a:gd name="connsiteX93" fmla="*/ 1332869 w 6506836"/>
              <a:gd name="connsiteY93" fmla="*/ 5744752 h 5753325"/>
              <a:gd name="connsiteX94" fmla="*/ 1290525 w 6506836"/>
              <a:gd name="connsiteY94" fmla="*/ 5740036 h 5753325"/>
              <a:gd name="connsiteX95" fmla="*/ 1233107 w 6506836"/>
              <a:gd name="connsiteY95" fmla="*/ 5742106 h 5753325"/>
              <a:gd name="connsiteX96" fmla="*/ 1214532 w 6506836"/>
              <a:gd name="connsiteY96" fmla="*/ 5753325 h 5753325"/>
              <a:gd name="connsiteX97" fmla="*/ 1199955 w 6506836"/>
              <a:gd name="connsiteY97" fmla="*/ 5744831 h 5753325"/>
              <a:gd name="connsiteX98" fmla="*/ 1162337 w 6506836"/>
              <a:gd name="connsiteY98" fmla="*/ 5738048 h 5753325"/>
              <a:gd name="connsiteX99" fmla="*/ 1053457 w 6506836"/>
              <a:gd name="connsiteY99" fmla="*/ 5688676 h 5753325"/>
              <a:gd name="connsiteX100" fmla="*/ 1025798 w 6506836"/>
              <a:gd name="connsiteY100" fmla="*/ 5673166 h 5753325"/>
              <a:gd name="connsiteX101" fmla="*/ 947900 w 6506836"/>
              <a:gd name="connsiteY101" fmla="*/ 5657848 h 5753325"/>
              <a:gd name="connsiteX102" fmla="*/ 815627 w 6506836"/>
              <a:gd name="connsiteY102" fmla="*/ 5642557 h 5753325"/>
              <a:gd name="connsiteX103" fmla="*/ 788251 w 6506836"/>
              <a:gd name="connsiteY103" fmla="*/ 5637065 h 5753325"/>
              <a:gd name="connsiteX104" fmla="*/ 767822 w 6506836"/>
              <a:gd name="connsiteY104" fmla="*/ 5623450 h 5753325"/>
              <a:gd name="connsiteX105" fmla="*/ 765791 w 6506836"/>
              <a:gd name="connsiteY105" fmla="*/ 5612539 h 5753325"/>
              <a:gd name="connsiteX106" fmla="*/ 751230 w 6506836"/>
              <a:gd name="connsiteY106" fmla="*/ 5608092 h 5753325"/>
              <a:gd name="connsiteX107" fmla="*/ 748008 w 6506836"/>
              <a:gd name="connsiteY107" fmla="*/ 5605052 h 5753325"/>
              <a:gd name="connsiteX108" fmla="*/ 728871 w 6506836"/>
              <a:gd name="connsiteY108" fmla="*/ 5589469 h 5753325"/>
              <a:gd name="connsiteX109" fmla="*/ 671898 w 6506836"/>
              <a:gd name="connsiteY109" fmla="*/ 5602363 h 5753325"/>
              <a:gd name="connsiteX110" fmla="*/ 615065 w 6506836"/>
              <a:gd name="connsiteY110" fmla="*/ 5580257 h 5753325"/>
              <a:gd name="connsiteX111" fmla="*/ 355785 w 6506836"/>
              <a:gd name="connsiteY111" fmla="*/ 5514383 h 5753325"/>
              <a:gd name="connsiteX112" fmla="*/ 102269 w 6506836"/>
              <a:gd name="connsiteY112" fmla="*/ 5524347 h 5753325"/>
              <a:gd name="connsiteX113" fmla="*/ 13160 w 6506836"/>
              <a:gd name="connsiteY113" fmla="*/ 5514159 h 5753325"/>
              <a:gd name="connsiteX114" fmla="*/ 0 w 6506836"/>
              <a:gd name="connsiteY114" fmla="*/ 5511735 h 5753325"/>
              <a:gd name="connsiteX115" fmla="*/ 0 w 6506836"/>
              <a:gd name="connsiteY115" fmla="*/ 0 h 5753325"/>
              <a:gd name="connsiteX0" fmla="*/ 0 w 6492864"/>
              <a:gd name="connsiteY0" fmla="*/ 0 h 5753325"/>
              <a:gd name="connsiteX1" fmla="*/ 6438980 w 6492864"/>
              <a:gd name="connsiteY1" fmla="*/ 0 h 5753325"/>
              <a:gd name="connsiteX2" fmla="*/ 6439047 w 6492864"/>
              <a:gd name="connsiteY2" fmla="*/ 147 h 5753325"/>
              <a:gd name="connsiteX3" fmla="*/ 6443456 w 6492864"/>
              <a:gd name="connsiteY3" fmla="*/ 130105 h 5753325"/>
              <a:gd name="connsiteX4" fmla="*/ 6447632 w 6492864"/>
              <a:gd name="connsiteY4" fmla="*/ 170016 h 5753325"/>
              <a:gd name="connsiteX5" fmla="*/ 6465936 w 6492864"/>
              <a:gd name="connsiteY5" fmla="*/ 274847 h 5753325"/>
              <a:gd name="connsiteX6" fmla="*/ 6488360 w 6492864"/>
              <a:gd name="connsiteY6" fmla="*/ 535865 h 5753325"/>
              <a:gd name="connsiteX7" fmla="*/ 6492864 w 6492864"/>
              <a:gd name="connsiteY7" fmla="*/ 615799 h 5753325"/>
              <a:gd name="connsiteX8" fmla="*/ 6459988 w 6492864"/>
              <a:gd name="connsiteY8" fmla="*/ 707628 h 5753325"/>
              <a:gd name="connsiteX9" fmla="*/ 6453989 w 6492864"/>
              <a:gd name="connsiteY9" fmla="*/ 711876 h 5753325"/>
              <a:gd name="connsiteX10" fmla="*/ 6453209 w 6492864"/>
              <a:gd name="connsiteY10" fmla="*/ 719127 h 5753325"/>
              <a:gd name="connsiteX11" fmla="*/ 6457662 w 6492864"/>
              <a:gd name="connsiteY11" fmla="*/ 723331 h 5753325"/>
              <a:gd name="connsiteX12" fmla="*/ 6447445 w 6492864"/>
              <a:gd name="connsiteY12" fmla="*/ 780003 h 5753325"/>
              <a:gd name="connsiteX13" fmla="*/ 6426552 w 6492864"/>
              <a:gd name="connsiteY13" fmla="*/ 845805 h 5753325"/>
              <a:gd name="connsiteX14" fmla="*/ 6434072 w 6492864"/>
              <a:gd name="connsiteY14" fmla="*/ 910733 h 5753325"/>
              <a:gd name="connsiteX15" fmla="*/ 6432570 w 6492864"/>
              <a:gd name="connsiteY15" fmla="*/ 983394 h 5753325"/>
              <a:gd name="connsiteX16" fmla="*/ 6431878 w 6492864"/>
              <a:gd name="connsiteY16" fmla="*/ 1026728 h 5753325"/>
              <a:gd name="connsiteX17" fmla="*/ 6414269 w 6492864"/>
              <a:gd name="connsiteY17" fmla="*/ 1151111 h 5753325"/>
              <a:gd name="connsiteX18" fmla="*/ 6371722 w 6492864"/>
              <a:gd name="connsiteY18" fmla="*/ 1318080 h 5753325"/>
              <a:gd name="connsiteX19" fmla="*/ 6356023 w 6492864"/>
              <a:gd name="connsiteY19" fmla="*/ 1356227 h 5753325"/>
              <a:gd name="connsiteX20" fmla="*/ 6356157 w 6492864"/>
              <a:gd name="connsiteY20" fmla="*/ 1361967 h 5753325"/>
              <a:gd name="connsiteX21" fmla="*/ 6350613 w 6492864"/>
              <a:gd name="connsiteY21" fmla="*/ 1393569 h 5753325"/>
              <a:gd name="connsiteX22" fmla="*/ 6357062 w 6492864"/>
              <a:gd name="connsiteY22" fmla="*/ 1444071 h 5753325"/>
              <a:gd name="connsiteX23" fmla="*/ 6364832 w 6492864"/>
              <a:gd name="connsiteY23" fmla="*/ 1478763 h 5753325"/>
              <a:gd name="connsiteX24" fmla="*/ 6369745 w 6492864"/>
              <a:gd name="connsiteY24" fmla="*/ 1495680 h 5753325"/>
              <a:gd name="connsiteX25" fmla="*/ 6370898 w 6492864"/>
              <a:gd name="connsiteY25" fmla="*/ 1513331 h 5753325"/>
              <a:gd name="connsiteX26" fmla="*/ 6368801 w 6492864"/>
              <a:gd name="connsiteY26" fmla="*/ 1527414 h 5753325"/>
              <a:gd name="connsiteX27" fmla="*/ 6359177 w 6492864"/>
              <a:gd name="connsiteY27" fmla="*/ 1639513 h 5753325"/>
              <a:gd name="connsiteX28" fmla="*/ 6299489 w 6492864"/>
              <a:gd name="connsiteY28" fmla="*/ 1784860 h 5753325"/>
              <a:gd name="connsiteX29" fmla="*/ 6267878 w 6492864"/>
              <a:gd name="connsiteY29" fmla="*/ 1858572 h 5753325"/>
              <a:gd name="connsiteX30" fmla="*/ 6251146 w 6492864"/>
              <a:gd name="connsiteY30" fmla="*/ 1926167 h 5753325"/>
              <a:gd name="connsiteX31" fmla="*/ 6210686 w 6492864"/>
              <a:gd name="connsiteY31" fmla="*/ 2014834 h 5753325"/>
              <a:gd name="connsiteX32" fmla="*/ 6106652 w 6492864"/>
              <a:gd name="connsiteY32" fmla="*/ 2150572 h 5753325"/>
              <a:gd name="connsiteX33" fmla="*/ 6097813 w 6492864"/>
              <a:gd name="connsiteY33" fmla="*/ 2172208 h 5753325"/>
              <a:gd name="connsiteX34" fmla="*/ 6095990 w 6492864"/>
              <a:gd name="connsiteY34" fmla="*/ 2181185 h 5753325"/>
              <a:gd name="connsiteX35" fmla="*/ 6090126 w 6492864"/>
              <a:gd name="connsiteY35" fmla="*/ 2192533 h 5753325"/>
              <a:gd name="connsiteX36" fmla="*/ 6089503 w 6492864"/>
              <a:gd name="connsiteY36" fmla="*/ 2192543 h 5753325"/>
              <a:gd name="connsiteX37" fmla="*/ 6084946 w 6492864"/>
              <a:gd name="connsiteY37" fmla="*/ 2203694 h 5753325"/>
              <a:gd name="connsiteX38" fmla="*/ 5987861 w 6492864"/>
              <a:gd name="connsiteY38" fmla="*/ 2304868 h 5753325"/>
              <a:gd name="connsiteX39" fmla="*/ 5973439 w 6492864"/>
              <a:gd name="connsiteY39" fmla="*/ 2385635 h 5753325"/>
              <a:gd name="connsiteX40" fmla="*/ 5916727 w 6492864"/>
              <a:gd name="connsiteY40" fmla="*/ 2458777 h 5753325"/>
              <a:gd name="connsiteX41" fmla="*/ 5856524 w 6492864"/>
              <a:gd name="connsiteY41" fmla="*/ 2583281 h 5753325"/>
              <a:gd name="connsiteX42" fmla="*/ 5838091 w 6492864"/>
              <a:gd name="connsiteY42" fmla="*/ 2753474 h 5753325"/>
              <a:gd name="connsiteX43" fmla="*/ 5777471 w 6492864"/>
              <a:gd name="connsiteY43" fmla="*/ 2901570 h 5753325"/>
              <a:gd name="connsiteX44" fmla="*/ 5723992 w 6492864"/>
              <a:gd name="connsiteY44" fmla="*/ 2998752 h 5753325"/>
              <a:gd name="connsiteX45" fmla="*/ 5557886 w 6492864"/>
              <a:gd name="connsiteY45" fmla="*/ 3329735 h 5753325"/>
              <a:gd name="connsiteX46" fmla="*/ 5471501 w 6492864"/>
              <a:gd name="connsiteY46" fmla="*/ 3462221 h 5753325"/>
              <a:gd name="connsiteX47" fmla="*/ 5465154 w 6492864"/>
              <a:gd name="connsiteY47" fmla="*/ 3541065 h 5753325"/>
              <a:gd name="connsiteX48" fmla="*/ 5437889 w 6492864"/>
              <a:gd name="connsiteY48" fmla="*/ 3559927 h 5753325"/>
              <a:gd name="connsiteX49" fmla="*/ 5432770 w 6492864"/>
              <a:gd name="connsiteY49" fmla="*/ 3562948 h 5753325"/>
              <a:gd name="connsiteX50" fmla="*/ 5406795 w 6492864"/>
              <a:gd name="connsiteY50" fmla="*/ 3578594 h 5753325"/>
              <a:gd name="connsiteX51" fmla="*/ 5381495 w 6492864"/>
              <a:gd name="connsiteY51" fmla="*/ 3599883 h 5753325"/>
              <a:gd name="connsiteX52" fmla="*/ 5363689 w 6492864"/>
              <a:gd name="connsiteY52" fmla="*/ 3633299 h 5753325"/>
              <a:gd name="connsiteX53" fmla="*/ 5291870 w 6492864"/>
              <a:gd name="connsiteY53" fmla="*/ 3799039 h 5753325"/>
              <a:gd name="connsiteX54" fmla="*/ 5241600 w 6492864"/>
              <a:gd name="connsiteY54" fmla="*/ 3894238 h 5753325"/>
              <a:gd name="connsiteX55" fmla="*/ 5211041 w 6492864"/>
              <a:gd name="connsiteY55" fmla="*/ 3924184 h 5753325"/>
              <a:gd name="connsiteX56" fmla="*/ 5176073 w 6492864"/>
              <a:gd name="connsiteY56" fmla="*/ 3970179 h 5753325"/>
              <a:gd name="connsiteX57" fmla="*/ 5172826 w 6492864"/>
              <a:gd name="connsiteY57" fmla="*/ 3991773 h 5753325"/>
              <a:gd name="connsiteX58" fmla="*/ 5157053 w 6492864"/>
              <a:gd name="connsiteY58" fmla="*/ 3997708 h 5753325"/>
              <a:gd name="connsiteX59" fmla="*/ 5127922 w 6492864"/>
              <a:gd name="connsiteY59" fmla="*/ 4022660 h 5753325"/>
              <a:gd name="connsiteX60" fmla="*/ 5020872 w 6492864"/>
              <a:gd name="connsiteY60" fmla="*/ 4075951 h 5753325"/>
              <a:gd name="connsiteX61" fmla="*/ 4991410 w 6492864"/>
              <a:gd name="connsiteY61" fmla="*/ 4087598 h 5753325"/>
              <a:gd name="connsiteX62" fmla="*/ 4930112 w 6492864"/>
              <a:gd name="connsiteY62" fmla="*/ 4138459 h 5753325"/>
              <a:gd name="connsiteX63" fmla="*/ 4834224 w 6492864"/>
              <a:gd name="connsiteY63" fmla="*/ 4231643 h 5753325"/>
              <a:gd name="connsiteX64" fmla="*/ 4812599 w 6492864"/>
              <a:gd name="connsiteY64" fmla="*/ 4249449 h 5753325"/>
              <a:gd name="connsiteX65" fmla="*/ 4789188 w 6492864"/>
              <a:gd name="connsiteY65" fmla="*/ 4256678 h 5753325"/>
              <a:gd name="connsiteX66" fmla="*/ 4779554 w 6492864"/>
              <a:gd name="connsiteY66" fmla="*/ 4251313 h 5753325"/>
              <a:gd name="connsiteX67" fmla="*/ 4766885 w 6492864"/>
              <a:gd name="connsiteY67" fmla="*/ 4259812 h 5753325"/>
              <a:gd name="connsiteX68" fmla="*/ 4762510 w 6492864"/>
              <a:gd name="connsiteY68" fmla="*/ 4260383 h 5753325"/>
              <a:gd name="connsiteX69" fmla="*/ 4738416 w 6492864"/>
              <a:gd name="connsiteY69" fmla="*/ 4265355 h 5753325"/>
              <a:gd name="connsiteX70" fmla="*/ 4712007 w 6492864"/>
              <a:gd name="connsiteY70" fmla="*/ 4317892 h 5753325"/>
              <a:gd name="connsiteX71" fmla="*/ 4658930 w 6492864"/>
              <a:gd name="connsiteY71" fmla="*/ 4348041 h 5753325"/>
              <a:gd name="connsiteX72" fmla="*/ 4443526 w 6492864"/>
              <a:gd name="connsiteY72" fmla="*/ 4507851 h 5753325"/>
              <a:gd name="connsiteX73" fmla="*/ 4289766 w 6492864"/>
              <a:gd name="connsiteY73" fmla="*/ 4711450 h 5753325"/>
              <a:gd name="connsiteX74" fmla="*/ 4150870 w 6492864"/>
              <a:gd name="connsiteY74" fmla="*/ 4818480 h 5753325"/>
              <a:gd name="connsiteX75" fmla="*/ 4006639 w 6492864"/>
              <a:gd name="connsiteY75" fmla="*/ 4933815 h 5753325"/>
              <a:gd name="connsiteX76" fmla="*/ 3298210 w 6492864"/>
              <a:gd name="connsiteY76" fmla="*/ 5070790 h 5753325"/>
              <a:gd name="connsiteX77" fmla="*/ 2947678 w 6492864"/>
              <a:gd name="connsiteY77" fmla="*/ 5117869 h 5753325"/>
              <a:gd name="connsiteX78" fmla="*/ 2822169 w 6492864"/>
              <a:gd name="connsiteY78" fmla="*/ 5129396 h 5753325"/>
              <a:gd name="connsiteX79" fmla="*/ 2538773 w 6492864"/>
              <a:gd name="connsiteY79" fmla="*/ 5313397 h 5753325"/>
              <a:gd name="connsiteX80" fmla="*/ 2014500 w 6492864"/>
              <a:gd name="connsiteY80" fmla="*/ 5519744 h 5753325"/>
              <a:gd name="connsiteX81" fmla="*/ 1934391 w 6492864"/>
              <a:gd name="connsiteY81" fmla="*/ 5591335 h 5753325"/>
              <a:gd name="connsiteX82" fmla="*/ 1892550 w 6492864"/>
              <a:gd name="connsiteY82" fmla="*/ 5649708 h 5753325"/>
              <a:gd name="connsiteX83" fmla="*/ 1854769 w 6492864"/>
              <a:gd name="connsiteY83" fmla="*/ 5647691 h 5753325"/>
              <a:gd name="connsiteX84" fmla="*/ 1809461 w 6492864"/>
              <a:gd name="connsiteY84" fmla="*/ 5648628 h 5753325"/>
              <a:gd name="connsiteX85" fmla="*/ 1745150 w 6492864"/>
              <a:gd name="connsiteY85" fmla="*/ 5693879 h 5753325"/>
              <a:gd name="connsiteX86" fmla="*/ 1713375 w 6492864"/>
              <a:gd name="connsiteY86" fmla="*/ 5684672 h 5753325"/>
              <a:gd name="connsiteX87" fmla="*/ 1707808 w 6492864"/>
              <a:gd name="connsiteY87" fmla="*/ 5682611 h 5753325"/>
              <a:gd name="connsiteX88" fmla="*/ 1679313 w 6492864"/>
              <a:gd name="connsiteY88" fmla="*/ 5672360 h 5753325"/>
              <a:gd name="connsiteX89" fmla="*/ 1646933 w 6492864"/>
              <a:gd name="connsiteY89" fmla="*/ 5666227 h 5753325"/>
              <a:gd name="connsiteX90" fmla="*/ 1610055 w 6492864"/>
              <a:gd name="connsiteY90" fmla="*/ 5673643 h 5753325"/>
              <a:gd name="connsiteX91" fmla="*/ 1437641 w 6492864"/>
              <a:gd name="connsiteY91" fmla="*/ 5723266 h 5753325"/>
              <a:gd name="connsiteX92" fmla="*/ 1332869 w 6492864"/>
              <a:gd name="connsiteY92" fmla="*/ 5744752 h 5753325"/>
              <a:gd name="connsiteX93" fmla="*/ 1290525 w 6492864"/>
              <a:gd name="connsiteY93" fmla="*/ 5740036 h 5753325"/>
              <a:gd name="connsiteX94" fmla="*/ 1233107 w 6492864"/>
              <a:gd name="connsiteY94" fmla="*/ 5742106 h 5753325"/>
              <a:gd name="connsiteX95" fmla="*/ 1214532 w 6492864"/>
              <a:gd name="connsiteY95" fmla="*/ 5753325 h 5753325"/>
              <a:gd name="connsiteX96" fmla="*/ 1199955 w 6492864"/>
              <a:gd name="connsiteY96" fmla="*/ 5744831 h 5753325"/>
              <a:gd name="connsiteX97" fmla="*/ 1162337 w 6492864"/>
              <a:gd name="connsiteY97" fmla="*/ 5738048 h 5753325"/>
              <a:gd name="connsiteX98" fmla="*/ 1053457 w 6492864"/>
              <a:gd name="connsiteY98" fmla="*/ 5688676 h 5753325"/>
              <a:gd name="connsiteX99" fmla="*/ 1025798 w 6492864"/>
              <a:gd name="connsiteY99" fmla="*/ 5673166 h 5753325"/>
              <a:gd name="connsiteX100" fmla="*/ 947900 w 6492864"/>
              <a:gd name="connsiteY100" fmla="*/ 5657848 h 5753325"/>
              <a:gd name="connsiteX101" fmla="*/ 815627 w 6492864"/>
              <a:gd name="connsiteY101" fmla="*/ 5642557 h 5753325"/>
              <a:gd name="connsiteX102" fmla="*/ 788251 w 6492864"/>
              <a:gd name="connsiteY102" fmla="*/ 5637065 h 5753325"/>
              <a:gd name="connsiteX103" fmla="*/ 767822 w 6492864"/>
              <a:gd name="connsiteY103" fmla="*/ 5623450 h 5753325"/>
              <a:gd name="connsiteX104" fmla="*/ 765791 w 6492864"/>
              <a:gd name="connsiteY104" fmla="*/ 5612539 h 5753325"/>
              <a:gd name="connsiteX105" fmla="*/ 751230 w 6492864"/>
              <a:gd name="connsiteY105" fmla="*/ 5608092 h 5753325"/>
              <a:gd name="connsiteX106" fmla="*/ 748008 w 6492864"/>
              <a:gd name="connsiteY106" fmla="*/ 5605052 h 5753325"/>
              <a:gd name="connsiteX107" fmla="*/ 728871 w 6492864"/>
              <a:gd name="connsiteY107" fmla="*/ 5589469 h 5753325"/>
              <a:gd name="connsiteX108" fmla="*/ 671898 w 6492864"/>
              <a:gd name="connsiteY108" fmla="*/ 5602363 h 5753325"/>
              <a:gd name="connsiteX109" fmla="*/ 615065 w 6492864"/>
              <a:gd name="connsiteY109" fmla="*/ 5580257 h 5753325"/>
              <a:gd name="connsiteX110" fmla="*/ 355785 w 6492864"/>
              <a:gd name="connsiteY110" fmla="*/ 5514383 h 5753325"/>
              <a:gd name="connsiteX111" fmla="*/ 102269 w 6492864"/>
              <a:gd name="connsiteY111" fmla="*/ 5524347 h 5753325"/>
              <a:gd name="connsiteX112" fmla="*/ 13160 w 6492864"/>
              <a:gd name="connsiteY112" fmla="*/ 5514159 h 5753325"/>
              <a:gd name="connsiteX113" fmla="*/ 0 w 6492864"/>
              <a:gd name="connsiteY113" fmla="*/ 5511735 h 5753325"/>
              <a:gd name="connsiteX114" fmla="*/ 0 w 6492864"/>
              <a:gd name="connsiteY114" fmla="*/ 0 h 5753325"/>
              <a:gd name="connsiteX0" fmla="*/ 0 w 6492864"/>
              <a:gd name="connsiteY0" fmla="*/ 0 h 5753325"/>
              <a:gd name="connsiteX1" fmla="*/ 6438980 w 6492864"/>
              <a:gd name="connsiteY1" fmla="*/ 0 h 5753325"/>
              <a:gd name="connsiteX2" fmla="*/ 6439047 w 6492864"/>
              <a:gd name="connsiteY2" fmla="*/ 147 h 5753325"/>
              <a:gd name="connsiteX3" fmla="*/ 6443456 w 6492864"/>
              <a:gd name="connsiteY3" fmla="*/ 130105 h 5753325"/>
              <a:gd name="connsiteX4" fmla="*/ 6447632 w 6492864"/>
              <a:gd name="connsiteY4" fmla="*/ 170016 h 5753325"/>
              <a:gd name="connsiteX5" fmla="*/ 6396598 w 6492864"/>
              <a:gd name="connsiteY5" fmla="*/ 274847 h 5753325"/>
              <a:gd name="connsiteX6" fmla="*/ 6488360 w 6492864"/>
              <a:gd name="connsiteY6" fmla="*/ 535865 h 5753325"/>
              <a:gd name="connsiteX7" fmla="*/ 6492864 w 6492864"/>
              <a:gd name="connsiteY7" fmla="*/ 615799 h 5753325"/>
              <a:gd name="connsiteX8" fmla="*/ 6459988 w 6492864"/>
              <a:gd name="connsiteY8" fmla="*/ 707628 h 5753325"/>
              <a:gd name="connsiteX9" fmla="*/ 6453989 w 6492864"/>
              <a:gd name="connsiteY9" fmla="*/ 711876 h 5753325"/>
              <a:gd name="connsiteX10" fmla="*/ 6453209 w 6492864"/>
              <a:gd name="connsiteY10" fmla="*/ 719127 h 5753325"/>
              <a:gd name="connsiteX11" fmla="*/ 6457662 w 6492864"/>
              <a:gd name="connsiteY11" fmla="*/ 723331 h 5753325"/>
              <a:gd name="connsiteX12" fmla="*/ 6447445 w 6492864"/>
              <a:gd name="connsiteY12" fmla="*/ 780003 h 5753325"/>
              <a:gd name="connsiteX13" fmla="*/ 6426552 w 6492864"/>
              <a:gd name="connsiteY13" fmla="*/ 845805 h 5753325"/>
              <a:gd name="connsiteX14" fmla="*/ 6434072 w 6492864"/>
              <a:gd name="connsiteY14" fmla="*/ 910733 h 5753325"/>
              <a:gd name="connsiteX15" fmla="*/ 6432570 w 6492864"/>
              <a:gd name="connsiteY15" fmla="*/ 983394 h 5753325"/>
              <a:gd name="connsiteX16" fmla="*/ 6431878 w 6492864"/>
              <a:gd name="connsiteY16" fmla="*/ 1026728 h 5753325"/>
              <a:gd name="connsiteX17" fmla="*/ 6414269 w 6492864"/>
              <a:gd name="connsiteY17" fmla="*/ 1151111 h 5753325"/>
              <a:gd name="connsiteX18" fmla="*/ 6371722 w 6492864"/>
              <a:gd name="connsiteY18" fmla="*/ 1318080 h 5753325"/>
              <a:gd name="connsiteX19" fmla="*/ 6356023 w 6492864"/>
              <a:gd name="connsiteY19" fmla="*/ 1356227 h 5753325"/>
              <a:gd name="connsiteX20" fmla="*/ 6356157 w 6492864"/>
              <a:gd name="connsiteY20" fmla="*/ 1361967 h 5753325"/>
              <a:gd name="connsiteX21" fmla="*/ 6350613 w 6492864"/>
              <a:gd name="connsiteY21" fmla="*/ 1393569 h 5753325"/>
              <a:gd name="connsiteX22" fmla="*/ 6357062 w 6492864"/>
              <a:gd name="connsiteY22" fmla="*/ 1444071 h 5753325"/>
              <a:gd name="connsiteX23" fmla="*/ 6364832 w 6492864"/>
              <a:gd name="connsiteY23" fmla="*/ 1478763 h 5753325"/>
              <a:gd name="connsiteX24" fmla="*/ 6369745 w 6492864"/>
              <a:gd name="connsiteY24" fmla="*/ 1495680 h 5753325"/>
              <a:gd name="connsiteX25" fmla="*/ 6370898 w 6492864"/>
              <a:gd name="connsiteY25" fmla="*/ 1513331 h 5753325"/>
              <a:gd name="connsiteX26" fmla="*/ 6368801 w 6492864"/>
              <a:gd name="connsiteY26" fmla="*/ 1527414 h 5753325"/>
              <a:gd name="connsiteX27" fmla="*/ 6359177 w 6492864"/>
              <a:gd name="connsiteY27" fmla="*/ 1639513 h 5753325"/>
              <a:gd name="connsiteX28" fmla="*/ 6299489 w 6492864"/>
              <a:gd name="connsiteY28" fmla="*/ 1784860 h 5753325"/>
              <a:gd name="connsiteX29" fmla="*/ 6267878 w 6492864"/>
              <a:gd name="connsiteY29" fmla="*/ 1858572 h 5753325"/>
              <a:gd name="connsiteX30" fmla="*/ 6251146 w 6492864"/>
              <a:gd name="connsiteY30" fmla="*/ 1926167 h 5753325"/>
              <a:gd name="connsiteX31" fmla="*/ 6210686 w 6492864"/>
              <a:gd name="connsiteY31" fmla="*/ 2014834 h 5753325"/>
              <a:gd name="connsiteX32" fmla="*/ 6106652 w 6492864"/>
              <a:gd name="connsiteY32" fmla="*/ 2150572 h 5753325"/>
              <a:gd name="connsiteX33" fmla="*/ 6097813 w 6492864"/>
              <a:gd name="connsiteY33" fmla="*/ 2172208 h 5753325"/>
              <a:gd name="connsiteX34" fmla="*/ 6095990 w 6492864"/>
              <a:gd name="connsiteY34" fmla="*/ 2181185 h 5753325"/>
              <a:gd name="connsiteX35" fmla="*/ 6090126 w 6492864"/>
              <a:gd name="connsiteY35" fmla="*/ 2192533 h 5753325"/>
              <a:gd name="connsiteX36" fmla="*/ 6089503 w 6492864"/>
              <a:gd name="connsiteY36" fmla="*/ 2192543 h 5753325"/>
              <a:gd name="connsiteX37" fmla="*/ 6084946 w 6492864"/>
              <a:gd name="connsiteY37" fmla="*/ 2203694 h 5753325"/>
              <a:gd name="connsiteX38" fmla="*/ 5987861 w 6492864"/>
              <a:gd name="connsiteY38" fmla="*/ 2304868 h 5753325"/>
              <a:gd name="connsiteX39" fmla="*/ 5973439 w 6492864"/>
              <a:gd name="connsiteY39" fmla="*/ 2385635 h 5753325"/>
              <a:gd name="connsiteX40" fmla="*/ 5916727 w 6492864"/>
              <a:gd name="connsiteY40" fmla="*/ 2458777 h 5753325"/>
              <a:gd name="connsiteX41" fmla="*/ 5856524 w 6492864"/>
              <a:gd name="connsiteY41" fmla="*/ 2583281 h 5753325"/>
              <a:gd name="connsiteX42" fmla="*/ 5838091 w 6492864"/>
              <a:gd name="connsiteY42" fmla="*/ 2753474 h 5753325"/>
              <a:gd name="connsiteX43" fmla="*/ 5777471 w 6492864"/>
              <a:gd name="connsiteY43" fmla="*/ 2901570 h 5753325"/>
              <a:gd name="connsiteX44" fmla="*/ 5723992 w 6492864"/>
              <a:gd name="connsiteY44" fmla="*/ 2998752 h 5753325"/>
              <a:gd name="connsiteX45" fmla="*/ 5557886 w 6492864"/>
              <a:gd name="connsiteY45" fmla="*/ 3329735 h 5753325"/>
              <a:gd name="connsiteX46" fmla="*/ 5471501 w 6492864"/>
              <a:gd name="connsiteY46" fmla="*/ 3462221 h 5753325"/>
              <a:gd name="connsiteX47" fmla="*/ 5465154 w 6492864"/>
              <a:gd name="connsiteY47" fmla="*/ 3541065 h 5753325"/>
              <a:gd name="connsiteX48" fmla="*/ 5437889 w 6492864"/>
              <a:gd name="connsiteY48" fmla="*/ 3559927 h 5753325"/>
              <a:gd name="connsiteX49" fmla="*/ 5432770 w 6492864"/>
              <a:gd name="connsiteY49" fmla="*/ 3562948 h 5753325"/>
              <a:gd name="connsiteX50" fmla="*/ 5406795 w 6492864"/>
              <a:gd name="connsiteY50" fmla="*/ 3578594 h 5753325"/>
              <a:gd name="connsiteX51" fmla="*/ 5381495 w 6492864"/>
              <a:gd name="connsiteY51" fmla="*/ 3599883 h 5753325"/>
              <a:gd name="connsiteX52" fmla="*/ 5363689 w 6492864"/>
              <a:gd name="connsiteY52" fmla="*/ 3633299 h 5753325"/>
              <a:gd name="connsiteX53" fmla="*/ 5291870 w 6492864"/>
              <a:gd name="connsiteY53" fmla="*/ 3799039 h 5753325"/>
              <a:gd name="connsiteX54" fmla="*/ 5241600 w 6492864"/>
              <a:gd name="connsiteY54" fmla="*/ 3894238 h 5753325"/>
              <a:gd name="connsiteX55" fmla="*/ 5211041 w 6492864"/>
              <a:gd name="connsiteY55" fmla="*/ 3924184 h 5753325"/>
              <a:gd name="connsiteX56" fmla="*/ 5176073 w 6492864"/>
              <a:gd name="connsiteY56" fmla="*/ 3970179 h 5753325"/>
              <a:gd name="connsiteX57" fmla="*/ 5172826 w 6492864"/>
              <a:gd name="connsiteY57" fmla="*/ 3991773 h 5753325"/>
              <a:gd name="connsiteX58" fmla="*/ 5157053 w 6492864"/>
              <a:gd name="connsiteY58" fmla="*/ 3997708 h 5753325"/>
              <a:gd name="connsiteX59" fmla="*/ 5127922 w 6492864"/>
              <a:gd name="connsiteY59" fmla="*/ 4022660 h 5753325"/>
              <a:gd name="connsiteX60" fmla="*/ 5020872 w 6492864"/>
              <a:gd name="connsiteY60" fmla="*/ 4075951 h 5753325"/>
              <a:gd name="connsiteX61" fmla="*/ 4991410 w 6492864"/>
              <a:gd name="connsiteY61" fmla="*/ 4087598 h 5753325"/>
              <a:gd name="connsiteX62" fmla="*/ 4930112 w 6492864"/>
              <a:gd name="connsiteY62" fmla="*/ 4138459 h 5753325"/>
              <a:gd name="connsiteX63" fmla="*/ 4834224 w 6492864"/>
              <a:gd name="connsiteY63" fmla="*/ 4231643 h 5753325"/>
              <a:gd name="connsiteX64" fmla="*/ 4812599 w 6492864"/>
              <a:gd name="connsiteY64" fmla="*/ 4249449 h 5753325"/>
              <a:gd name="connsiteX65" fmla="*/ 4789188 w 6492864"/>
              <a:gd name="connsiteY65" fmla="*/ 4256678 h 5753325"/>
              <a:gd name="connsiteX66" fmla="*/ 4779554 w 6492864"/>
              <a:gd name="connsiteY66" fmla="*/ 4251313 h 5753325"/>
              <a:gd name="connsiteX67" fmla="*/ 4766885 w 6492864"/>
              <a:gd name="connsiteY67" fmla="*/ 4259812 h 5753325"/>
              <a:gd name="connsiteX68" fmla="*/ 4762510 w 6492864"/>
              <a:gd name="connsiteY68" fmla="*/ 4260383 h 5753325"/>
              <a:gd name="connsiteX69" fmla="*/ 4738416 w 6492864"/>
              <a:gd name="connsiteY69" fmla="*/ 4265355 h 5753325"/>
              <a:gd name="connsiteX70" fmla="*/ 4712007 w 6492864"/>
              <a:gd name="connsiteY70" fmla="*/ 4317892 h 5753325"/>
              <a:gd name="connsiteX71" fmla="*/ 4658930 w 6492864"/>
              <a:gd name="connsiteY71" fmla="*/ 4348041 h 5753325"/>
              <a:gd name="connsiteX72" fmla="*/ 4443526 w 6492864"/>
              <a:gd name="connsiteY72" fmla="*/ 4507851 h 5753325"/>
              <a:gd name="connsiteX73" fmla="*/ 4289766 w 6492864"/>
              <a:gd name="connsiteY73" fmla="*/ 4711450 h 5753325"/>
              <a:gd name="connsiteX74" fmla="*/ 4150870 w 6492864"/>
              <a:gd name="connsiteY74" fmla="*/ 4818480 h 5753325"/>
              <a:gd name="connsiteX75" fmla="*/ 4006639 w 6492864"/>
              <a:gd name="connsiteY75" fmla="*/ 4933815 h 5753325"/>
              <a:gd name="connsiteX76" fmla="*/ 3298210 w 6492864"/>
              <a:gd name="connsiteY76" fmla="*/ 5070790 h 5753325"/>
              <a:gd name="connsiteX77" fmla="*/ 2947678 w 6492864"/>
              <a:gd name="connsiteY77" fmla="*/ 5117869 h 5753325"/>
              <a:gd name="connsiteX78" fmla="*/ 2822169 w 6492864"/>
              <a:gd name="connsiteY78" fmla="*/ 5129396 h 5753325"/>
              <a:gd name="connsiteX79" fmla="*/ 2538773 w 6492864"/>
              <a:gd name="connsiteY79" fmla="*/ 5313397 h 5753325"/>
              <a:gd name="connsiteX80" fmla="*/ 2014500 w 6492864"/>
              <a:gd name="connsiteY80" fmla="*/ 5519744 h 5753325"/>
              <a:gd name="connsiteX81" fmla="*/ 1934391 w 6492864"/>
              <a:gd name="connsiteY81" fmla="*/ 5591335 h 5753325"/>
              <a:gd name="connsiteX82" fmla="*/ 1892550 w 6492864"/>
              <a:gd name="connsiteY82" fmla="*/ 5649708 h 5753325"/>
              <a:gd name="connsiteX83" fmla="*/ 1854769 w 6492864"/>
              <a:gd name="connsiteY83" fmla="*/ 5647691 h 5753325"/>
              <a:gd name="connsiteX84" fmla="*/ 1809461 w 6492864"/>
              <a:gd name="connsiteY84" fmla="*/ 5648628 h 5753325"/>
              <a:gd name="connsiteX85" fmla="*/ 1745150 w 6492864"/>
              <a:gd name="connsiteY85" fmla="*/ 5693879 h 5753325"/>
              <a:gd name="connsiteX86" fmla="*/ 1713375 w 6492864"/>
              <a:gd name="connsiteY86" fmla="*/ 5684672 h 5753325"/>
              <a:gd name="connsiteX87" fmla="*/ 1707808 w 6492864"/>
              <a:gd name="connsiteY87" fmla="*/ 5682611 h 5753325"/>
              <a:gd name="connsiteX88" fmla="*/ 1679313 w 6492864"/>
              <a:gd name="connsiteY88" fmla="*/ 5672360 h 5753325"/>
              <a:gd name="connsiteX89" fmla="*/ 1646933 w 6492864"/>
              <a:gd name="connsiteY89" fmla="*/ 5666227 h 5753325"/>
              <a:gd name="connsiteX90" fmla="*/ 1610055 w 6492864"/>
              <a:gd name="connsiteY90" fmla="*/ 5673643 h 5753325"/>
              <a:gd name="connsiteX91" fmla="*/ 1437641 w 6492864"/>
              <a:gd name="connsiteY91" fmla="*/ 5723266 h 5753325"/>
              <a:gd name="connsiteX92" fmla="*/ 1332869 w 6492864"/>
              <a:gd name="connsiteY92" fmla="*/ 5744752 h 5753325"/>
              <a:gd name="connsiteX93" fmla="*/ 1290525 w 6492864"/>
              <a:gd name="connsiteY93" fmla="*/ 5740036 h 5753325"/>
              <a:gd name="connsiteX94" fmla="*/ 1233107 w 6492864"/>
              <a:gd name="connsiteY94" fmla="*/ 5742106 h 5753325"/>
              <a:gd name="connsiteX95" fmla="*/ 1214532 w 6492864"/>
              <a:gd name="connsiteY95" fmla="*/ 5753325 h 5753325"/>
              <a:gd name="connsiteX96" fmla="*/ 1199955 w 6492864"/>
              <a:gd name="connsiteY96" fmla="*/ 5744831 h 5753325"/>
              <a:gd name="connsiteX97" fmla="*/ 1162337 w 6492864"/>
              <a:gd name="connsiteY97" fmla="*/ 5738048 h 5753325"/>
              <a:gd name="connsiteX98" fmla="*/ 1053457 w 6492864"/>
              <a:gd name="connsiteY98" fmla="*/ 5688676 h 5753325"/>
              <a:gd name="connsiteX99" fmla="*/ 1025798 w 6492864"/>
              <a:gd name="connsiteY99" fmla="*/ 5673166 h 5753325"/>
              <a:gd name="connsiteX100" fmla="*/ 947900 w 6492864"/>
              <a:gd name="connsiteY100" fmla="*/ 5657848 h 5753325"/>
              <a:gd name="connsiteX101" fmla="*/ 815627 w 6492864"/>
              <a:gd name="connsiteY101" fmla="*/ 5642557 h 5753325"/>
              <a:gd name="connsiteX102" fmla="*/ 788251 w 6492864"/>
              <a:gd name="connsiteY102" fmla="*/ 5637065 h 5753325"/>
              <a:gd name="connsiteX103" fmla="*/ 767822 w 6492864"/>
              <a:gd name="connsiteY103" fmla="*/ 5623450 h 5753325"/>
              <a:gd name="connsiteX104" fmla="*/ 765791 w 6492864"/>
              <a:gd name="connsiteY104" fmla="*/ 5612539 h 5753325"/>
              <a:gd name="connsiteX105" fmla="*/ 751230 w 6492864"/>
              <a:gd name="connsiteY105" fmla="*/ 5608092 h 5753325"/>
              <a:gd name="connsiteX106" fmla="*/ 748008 w 6492864"/>
              <a:gd name="connsiteY106" fmla="*/ 5605052 h 5753325"/>
              <a:gd name="connsiteX107" fmla="*/ 728871 w 6492864"/>
              <a:gd name="connsiteY107" fmla="*/ 5589469 h 5753325"/>
              <a:gd name="connsiteX108" fmla="*/ 671898 w 6492864"/>
              <a:gd name="connsiteY108" fmla="*/ 5602363 h 5753325"/>
              <a:gd name="connsiteX109" fmla="*/ 615065 w 6492864"/>
              <a:gd name="connsiteY109" fmla="*/ 5580257 h 5753325"/>
              <a:gd name="connsiteX110" fmla="*/ 355785 w 6492864"/>
              <a:gd name="connsiteY110" fmla="*/ 5514383 h 5753325"/>
              <a:gd name="connsiteX111" fmla="*/ 102269 w 6492864"/>
              <a:gd name="connsiteY111" fmla="*/ 5524347 h 5753325"/>
              <a:gd name="connsiteX112" fmla="*/ 13160 w 6492864"/>
              <a:gd name="connsiteY112" fmla="*/ 5514159 h 5753325"/>
              <a:gd name="connsiteX113" fmla="*/ 0 w 6492864"/>
              <a:gd name="connsiteY113" fmla="*/ 5511735 h 5753325"/>
              <a:gd name="connsiteX114" fmla="*/ 0 w 6492864"/>
              <a:gd name="connsiteY114" fmla="*/ 0 h 5753325"/>
              <a:gd name="connsiteX0" fmla="*/ 0 w 6492864"/>
              <a:gd name="connsiteY0" fmla="*/ 0 h 5753325"/>
              <a:gd name="connsiteX1" fmla="*/ 6438980 w 6492864"/>
              <a:gd name="connsiteY1" fmla="*/ 0 h 5753325"/>
              <a:gd name="connsiteX2" fmla="*/ 6439047 w 6492864"/>
              <a:gd name="connsiteY2" fmla="*/ 147 h 5753325"/>
              <a:gd name="connsiteX3" fmla="*/ 6443456 w 6492864"/>
              <a:gd name="connsiteY3" fmla="*/ 130105 h 5753325"/>
              <a:gd name="connsiteX4" fmla="*/ 6447632 w 6492864"/>
              <a:gd name="connsiteY4" fmla="*/ 170016 h 5753325"/>
              <a:gd name="connsiteX5" fmla="*/ 6396598 w 6492864"/>
              <a:gd name="connsiteY5" fmla="*/ 274847 h 5753325"/>
              <a:gd name="connsiteX6" fmla="*/ 6375685 w 6492864"/>
              <a:gd name="connsiteY6" fmla="*/ 535865 h 5753325"/>
              <a:gd name="connsiteX7" fmla="*/ 6492864 w 6492864"/>
              <a:gd name="connsiteY7" fmla="*/ 615799 h 5753325"/>
              <a:gd name="connsiteX8" fmla="*/ 6459988 w 6492864"/>
              <a:gd name="connsiteY8" fmla="*/ 707628 h 5753325"/>
              <a:gd name="connsiteX9" fmla="*/ 6453989 w 6492864"/>
              <a:gd name="connsiteY9" fmla="*/ 711876 h 5753325"/>
              <a:gd name="connsiteX10" fmla="*/ 6453209 w 6492864"/>
              <a:gd name="connsiteY10" fmla="*/ 719127 h 5753325"/>
              <a:gd name="connsiteX11" fmla="*/ 6457662 w 6492864"/>
              <a:gd name="connsiteY11" fmla="*/ 723331 h 5753325"/>
              <a:gd name="connsiteX12" fmla="*/ 6447445 w 6492864"/>
              <a:gd name="connsiteY12" fmla="*/ 780003 h 5753325"/>
              <a:gd name="connsiteX13" fmla="*/ 6426552 w 6492864"/>
              <a:gd name="connsiteY13" fmla="*/ 845805 h 5753325"/>
              <a:gd name="connsiteX14" fmla="*/ 6434072 w 6492864"/>
              <a:gd name="connsiteY14" fmla="*/ 910733 h 5753325"/>
              <a:gd name="connsiteX15" fmla="*/ 6432570 w 6492864"/>
              <a:gd name="connsiteY15" fmla="*/ 983394 h 5753325"/>
              <a:gd name="connsiteX16" fmla="*/ 6431878 w 6492864"/>
              <a:gd name="connsiteY16" fmla="*/ 1026728 h 5753325"/>
              <a:gd name="connsiteX17" fmla="*/ 6414269 w 6492864"/>
              <a:gd name="connsiteY17" fmla="*/ 1151111 h 5753325"/>
              <a:gd name="connsiteX18" fmla="*/ 6371722 w 6492864"/>
              <a:gd name="connsiteY18" fmla="*/ 1318080 h 5753325"/>
              <a:gd name="connsiteX19" fmla="*/ 6356023 w 6492864"/>
              <a:gd name="connsiteY19" fmla="*/ 1356227 h 5753325"/>
              <a:gd name="connsiteX20" fmla="*/ 6356157 w 6492864"/>
              <a:gd name="connsiteY20" fmla="*/ 1361967 h 5753325"/>
              <a:gd name="connsiteX21" fmla="*/ 6350613 w 6492864"/>
              <a:gd name="connsiteY21" fmla="*/ 1393569 h 5753325"/>
              <a:gd name="connsiteX22" fmla="*/ 6357062 w 6492864"/>
              <a:gd name="connsiteY22" fmla="*/ 1444071 h 5753325"/>
              <a:gd name="connsiteX23" fmla="*/ 6364832 w 6492864"/>
              <a:gd name="connsiteY23" fmla="*/ 1478763 h 5753325"/>
              <a:gd name="connsiteX24" fmla="*/ 6369745 w 6492864"/>
              <a:gd name="connsiteY24" fmla="*/ 1495680 h 5753325"/>
              <a:gd name="connsiteX25" fmla="*/ 6370898 w 6492864"/>
              <a:gd name="connsiteY25" fmla="*/ 1513331 h 5753325"/>
              <a:gd name="connsiteX26" fmla="*/ 6368801 w 6492864"/>
              <a:gd name="connsiteY26" fmla="*/ 1527414 h 5753325"/>
              <a:gd name="connsiteX27" fmla="*/ 6359177 w 6492864"/>
              <a:gd name="connsiteY27" fmla="*/ 1639513 h 5753325"/>
              <a:gd name="connsiteX28" fmla="*/ 6299489 w 6492864"/>
              <a:gd name="connsiteY28" fmla="*/ 1784860 h 5753325"/>
              <a:gd name="connsiteX29" fmla="*/ 6267878 w 6492864"/>
              <a:gd name="connsiteY29" fmla="*/ 1858572 h 5753325"/>
              <a:gd name="connsiteX30" fmla="*/ 6251146 w 6492864"/>
              <a:gd name="connsiteY30" fmla="*/ 1926167 h 5753325"/>
              <a:gd name="connsiteX31" fmla="*/ 6210686 w 6492864"/>
              <a:gd name="connsiteY31" fmla="*/ 2014834 h 5753325"/>
              <a:gd name="connsiteX32" fmla="*/ 6106652 w 6492864"/>
              <a:gd name="connsiteY32" fmla="*/ 2150572 h 5753325"/>
              <a:gd name="connsiteX33" fmla="*/ 6097813 w 6492864"/>
              <a:gd name="connsiteY33" fmla="*/ 2172208 h 5753325"/>
              <a:gd name="connsiteX34" fmla="*/ 6095990 w 6492864"/>
              <a:gd name="connsiteY34" fmla="*/ 2181185 h 5753325"/>
              <a:gd name="connsiteX35" fmla="*/ 6090126 w 6492864"/>
              <a:gd name="connsiteY35" fmla="*/ 2192533 h 5753325"/>
              <a:gd name="connsiteX36" fmla="*/ 6089503 w 6492864"/>
              <a:gd name="connsiteY36" fmla="*/ 2192543 h 5753325"/>
              <a:gd name="connsiteX37" fmla="*/ 6084946 w 6492864"/>
              <a:gd name="connsiteY37" fmla="*/ 2203694 h 5753325"/>
              <a:gd name="connsiteX38" fmla="*/ 5987861 w 6492864"/>
              <a:gd name="connsiteY38" fmla="*/ 2304868 h 5753325"/>
              <a:gd name="connsiteX39" fmla="*/ 5973439 w 6492864"/>
              <a:gd name="connsiteY39" fmla="*/ 2385635 h 5753325"/>
              <a:gd name="connsiteX40" fmla="*/ 5916727 w 6492864"/>
              <a:gd name="connsiteY40" fmla="*/ 2458777 h 5753325"/>
              <a:gd name="connsiteX41" fmla="*/ 5856524 w 6492864"/>
              <a:gd name="connsiteY41" fmla="*/ 2583281 h 5753325"/>
              <a:gd name="connsiteX42" fmla="*/ 5838091 w 6492864"/>
              <a:gd name="connsiteY42" fmla="*/ 2753474 h 5753325"/>
              <a:gd name="connsiteX43" fmla="*/ 5777471 w 6492864"/>
              <a:gd name="connsiteY43" fmla="*/ 2901570 h 5753325"/>
              <a:gd name="connsiteX44" fmla="*/ 5723992 w 6492864"/>
              <a:gd name="connsiteY44" fmla="*/ 2998752 h 5753325"/>
              <a:gd name="connsiteX45" fmla="*/ 5557886 w 6492864"/>
              <a:gd name="connsiteY45" fmla="*/ 3329735 h 5753325"/>
              <a:gd name="connsiteX46" fmla="*/ 5471501 w 6492864"/>
              <a:gd name="connsiteY46" fmla="*/ 3462221 h 5753325"/>
              <a:gd name="connsiteX47" fmla="*/ 5465154 w 6492864"/>
              <a:gd name="connsiteY47" fmla="*/ 3541065 h 5753325"/>
              <a:gd name="connsiteX48" fmla="*/ 5437889 w 6492864"/>
              <a:gd name="connsiteY48" fmla="*/ 3559927 h 5753325"/>
              <a:gd name="connsiteX49" fmla="*/ 5432770 w 6492864"/>
              <a:gd name="connsiteY49" fmla="*/ 3562948 h 5753325"/>
              <a:gd name="connsiteX50" fmla="*/ 5406795 w 6492864"/>
              <a:gd name="connsiteY50" fmla="*/ 3578594 h 5753325"/>
              <a:gd name="connsiteX51" fmla="*/ 5381495 w 6492864"/>
              <a:gd name="connsiteY51" fmla="*/ 3599883 h 5753325"/>
              <a:gd name="connsiteX52" fmla="*/ 5363689 w 6492864"/>
              <a:gd name="connsiteY52" fmla="*/ 3633299 h 5753325"/>
              <a:gd name="connsiteX53" fmla="*/ 5291870 w 6492864"/>
              <a:gd name="connsiteY53" fmla="*/ 3799039 h 5753325"/>
              <a:gd name="connsiteX54" fmla="*/ 5241600 w 6492864"/>
              <a:gd name="connsiteY54" fmla="*/ 3894238 h 5753325"/>
              <a:gd name="connsiteX55" fmla="*/ 5211041 w 6492864"/>
              <a:gd name="connsiteY55" fmla="*/ 3924184 h 5753325"/>
              <a:gd name="connsiteX56" fmla="*/ 5176073 w 6492864"/>
              <a:gd name="connsiteY56" fmla="*/ 3970179 h 5753325"/>
              <a:gd name="connsiteX57" fmla="*/ 5172826 w 6492864"/>
              <a:gd name="connsiteY57" fmla="*/ 3991773 h 5753325"/>
              <a:gd name="connsiteX58" fmla="*/ 5157053 w 6492864"/>
              <a:gd name="connsiteY58" fmla="*/ 3997708 h 5753325"/>
              <a:gd name="connsiteX59" fmla="*/ 5127922 w 6492864"/>
              <a:gd name="connsiteY59" fmla="*/ 4022660 h 5753325"/>
              <a:gd name="connsiteX60" fmla="*/ 5020872 w 6492864"/>
              <a:gd name="connsiteY60" fmla="*/ 4075951 h 5753325"/>
              <a:gd name="connsiteX61" fmla="*/ 4991410 w 6492864"/>
              <a:gd name="connsiteY61" fmla="*/ 4087598 h 5753325"/>
              <a:gd name="connsiteX62" fmla="*/ 4930112 w 6492864"/>
              <a:gd name="connsiteY62" fmla="*/ 4138459 h 5753325"/>
              <a:gd name="connsiteX63" fmla="*/ 4834224 w 6492864"/>
              <a:gd name="connsiteY63" fmla="*/ 4231643 h 5753325"/>
              <a:gd name="connsiteX64" fmla="*/ 4812599 w 6492864"/>
              <a:gd name="connsiteY64" fmla="*/ 4249449 h 5753325"/>
              <a:gd name="connsiteX65" fmla="*/ 4789188 w 6492864"/>
              <a:gd name="connsiteY65" fmla="*/ 4256678 h 5753325"/>
              <a:gd name="connsiteX66" fmla="*/ 4779554 w 6492864"/>
              <a:gd name="connsiteY66" fmla="*/ 4251313 h 5753325"/>
              <a:gd name="connsiteX67" fmla="*/ 4766885 w 6492864"/>
              <a:gd name="connsiteY67" fmla="*/ 4259812 h 5753325"/>
              <a:gd name="connsiteX68" fmla="*/ 4762510 w 6492864"/>
              <a:gd name="connsiteY68" fmla="*/ 4260383 h 5753325"/>
              <a:gd name="connsiteX69" fmla="*/ 4738416 w 6492864"/>
              <a:gd name="connsiteY69" fmla="*/ 4265355 h 5753325"/>
              <a:gd name="connsiteX70" fmla="*/ 4712007 w 6492864"/>
              <a:gd name="connsiteY70" fmla="*/ 4317892 h 5753325"/>
              <a:gd name="connsiteX71" fmla="*/ 4658930 w 6492864"/>
              <a:gd name="connsiteY71" fmla="*/ 4348041 h 5753325"/>
              <a:gd name="connsiteX72" fmla="*/ 4443526 w 6492864"/>
              <a:gd name="connsiteY72" fmla="*/ 4507851 h 5753325"/>
              <a:gd name="connsiteX73" fmla="*/ 4289766 w 6492864"/>
              <a:gd name="connsiteY73" fmla="*/ 4711450 h 5753325"/>
              <a:gd name="connsiteX74" fmla="*/ 4150870 w 6492864"/>
              <a:gd name="connsiteY74" fmla="*/ 4818480 h 5753325"/>
              <a:gd name="connsiteX75" fmla="*/ 4006639 w 6492864"/>
              <a:gd name="connsiteY75" fmla="*/ 4933815 h 5753325"/>
              <a:gd name="connsiteX76" fmla="*/ 3298210 w 6492864"/>
              <a:gd name="connsiteY76" fmla="*/ 5070790 h 5753325"/>
              <a:gd name="connsiteX77" fmla="*/ 2947678 w 6492864"/>
              <a:gd name="connsiteY77" fmla="*/ 5117869 h 5753325"/>
              <a:gd name="connsiteX78" fmla="*/ 2822169 w 6492864"/>
              <a:gd name="connsiteY78" fmla="*/ 5129396 h 5753325"/>
              <a:gd name="connsiteX79" fmla="*/ 2538773 w 6492864"/>
              <a:gd name="connsiteY79" fmla="*/ 5313397 h 5753325"/>
              <a:gd name="connsiteX80" fmla="*/ 2014500 w 6492864"/>
              <a:gd name="connsiteY80" fmla="*/ 5519744 h 5753325"/>
              <a:gd name="connsiteX81" fmla="*/ 1934391 w 6492864"/>
              <a:gd name="connsiteY81" fmla="*/ 5591335 h 5753325"/>
              <a:gd name="connsiteX82" fmla="*/ 1892550 w 6492864"/>
              <a:gd name="connsiteY82" fmla="*/ 5649708 h 5753325"/>
              <a:gd name="connsiteX83" fmla="*/ 1854769 w 6492864"/>
              <a:gd name="connsiteY83" fmla="*/ 5647691 h 5753325"/>
              <a:gd name="connsiteX84" fmla="*/ 1809461 w 6492864"/>
              <a:gd name="connsiteY84" fmla="*/ 5648628 h 5753325"/>
              <a:gd name="connsiteX85" fmla="*/ 1745150 w 6492864"/>
              <a:gd name="connsiteY85" fmla="*/ 5693879 h 5753325"/>
              <a:gd name="connsiteX86" fmla="*/ 1713375 w 6492864"/>
              <a:gd name="connsiteY86" fmla="*/ 5684672 h 5753325"/>
              <a:gd name="connsiteX87" fmla="*/ 1707808 w 6492864"/>
              <a:gd name="connsiteY87" fmla="*/ 5682611 h 5753325"/>
              <a:gd name="connsiteX88" fmla="*/ 1679313 w 6492864"/>
              <a:gd name="connsiteY88" fmla="*/ 5672360 h 5753325"/>
              <a:gd name="connsiteX89" fmla="*/ 1646933 w 6492864"/>
              <a:gd name="connsiteY89" fmla="*/ 5666227 h 5753325"/>
              <a:gd name="connsiteX90" fmla="*/ 1610055 w 6492864"/>
              <a:gd name="connsiteY90" fmla="*/ 5673643 h 5753325"/>
              <a:gd name="connsiteX91" fmla="*/ 1437641 w 6492864"/>
              <a:gd name="connsiteY91" fmla="*/ 5723266 h 5753325"/>
              <a:gd name="connsiteX92" fmla="*/ 1332869 w 6492864"/>
              <a:gd name="connsiteY92" fmla="*/ 5744752 h 5753325"/>
              <a:gd name="connsiteX93" fmla="*/ 1290525 w 6492864"/>
              <a:gd name="connsiteY93" fmla="*/ 5740036 h 5753325"/>
              <a:gd name="connsiteX94" fmla="*/ 1233107 w 6492864"/>
              <a:gd name="connsiteY94" fmla="*/ 5742106 h 5753325"/>
              <a:gd name="connsiteX95" fmla="*/ 1214532 w 6492864"/>
              <a:gd name="connsiteY95" fmla="*/ 5753325 h 5753325"/>
              <a:gd name="connsiteX96" fmla="*/ 1199955 w 6492864"/>
              <a:gd name="connsiteY96" fmla="*/ 5744831 h 5753325"/>
              <a:gd name="connsiteX97" fmla="*/ 1162337 w 6492864"/>
              <a:gd name="connsiteY97" fmla="*/ 5738048 h 5753325"/>
              <a:gd name="connsiteX98" fmla="*/ 1053457 w 6492864"/>
              <a:gd name="connsiteY98" fmla="*/ 5688676 h 5753325"/>
              <a:gd name="connsiteX99" fmla="*/ 1025798 w 6492864"/>
              <a:gd name="connsiteY99" fmla="*/ 5673166 h 5753325"/>
              <a:gd name="connsiteX100" fmla="*/ 947900 w 6492864"/>
              <a:gd name="connsiteY100" fmla="*/ 5657848 h 5753325"/>
              <a:gd name="connsiteX101" fmla="*/ 815627 w 6492864"/>
              <a:gd name="connsiteY101" fmla="*/ 5642557 h 5753325"/>
              <a:gd name="connsiteX102" fmla="*/ 788251 w 6492864"/>
              <a:gd name="connsiteY102" fmla="*/ 5637065 h 5753325"/>
              <a:gd name="connsiteX103" fmla="*/ 767822 w 6492864"/>
              <a:gd name="connsiteY103" fmla="*/ 5623450 h 5753325"/>
              <a:gd name="connsiteX104" fmla="*/ 765791 w 6492864"/>
              <a:gd name="connsiteY104" fmla="*/ 5612539 h 5753325"/>
              <a:gd name="connsiteX105" fmla="*/ 751230 w 6492864"/>
              <a:gd name="connsiteY105" fmla="*/ 5608092 h 5753325"/>
              <a:gd name="connsiteX106" fmla="*/ 748008 w 6492864"/>
              <a:gd name="connsiteY106" fmla="*/ 5605052 h 5753325"/>
              <a:gd name="connsiteX107" fmla="*/ 728871 w 6492864"/>
              <a:gd name="connsiteY107" fmla="*/ 5589469 h 5753325"/>
              <a:gd name="connsiteX108" fmla="*/ 671898 w 6492864"/>
              <a:gd name="connsiteY108" fmla="*/ 5602363 h 5753325"/>
              <a:gd name="connsiteX109" fmla="*/ 615065 w 6492864"/>
              <a:gd name="connsiteY109" fmla="*/ 5580257 h 5753325"/>
              <a:gd name="connsiteX110" fmla="*/ 355785 w 6492864"/>
              <a:gd name="connsiteY110" fmla="*/ 5514383 h 5753325"/>
              <a:gd name="connsiteX111" fmla="*/ 102269 w 6492864"/>
              <a:gd name="connsiteY111" fmla="*/ 5524347 h 5753325"/>
              <a:gd name="connsiteX112" fmla="*/ 13160 w 6492864"/>
              <a:gd name="connsiteY112" fmla="*/ 5514159 h 5753325"/>
              <a:gd name="connsiteX113" fmla="*/ 0 w 6492864"/>
              <a:gd name="connsiteY113" fmla="*/ 5511735 h 5753325"/>
              <a:gd name="connsiteX114" fmla="*/ 0 w 6492864"/>
              <a:gd name="connsiteY114" fmla="*/ 0 h 5753325"/>
              <a:gd name="connsiteX0" fmla="*/ 0 w 6462955"/>
              <a:gd name="connsiteY0" fmla="*/ 0 h 5753325"/>
              <a:gd name="connsiteX1" fmla="*/ 6438980 w 6462955"/>
              <a:gd name="connsiteY1" fmla="*/ 0 h 5753325"/>
              <a:gd name="connsiteX2" fmla="*/ 6439047 w 6462955"/>
              <a:gd name="connsiteY2" fmla="*/ 147 h 5753325"/>
              <a:gd name="connsiteX3" fmla="*/ 6443456 w 6462955"/>
              <a:gd name="connsiteY3" fmla="*/ 130105 h 5753325"/>
              <a:gd name="connsiteX4" fmla="*/ 6447632 w 6462955"/>
              <a:gd name="connsiteY4" fmla="*/ 170016 h 5753325"/>
              <a:gd name="connsiteX5" fmla="*/ 6396598 w 6462955"/>
              <a:gd name="connsiteY5" fmla="*/ 274847 h 5753325"/>
              <a:gd name="connsiteX6" fmla="*/ 6375685 w 6462955"/>
              <a:gd name="connsiteY6" fmla="*/ 535865 h 5753325"/>
              <a:gd name="connsiteX7" fmla="*/ 6354187 w 6462955"/>
              <a:gd name="connsiteY7" fmla="*/ 615799 h 5753325"/>
              <a:gd name="connsiteX8" fmla="*/ 6459988 w 6462955"/>
              <a:gd name="connsiteY8" fmla="*/ 707628 h 5753325"/>
              <a:gd name="connsiteX9" fmla="*/ 6453989 w 6462955"/>
              <a:gd name="connsiteY9" fmla="*/ 711876 h 5753325"/>
              <a:gd name="connsiteX10" fmla="*/ 6453209 w 6462955"/>
              <a:gd name="connsiteY10" fmla="*/ 719127 h 5753325"/>
              <a:gd name="connsiteX11" fmla="*/ 6457662 w 6462955"/>
              <a:gd name="connsiteY11" fmla="*/ 723331 h 5753325"/>
              <a:gd name="connsiteX12" fmla="*/ 6447445 w 6462955"/>
              <a:gd name="connsiteY12" fmla="*/ 780003 h 5753325"/>
              <a:gd name="connsiteX13" fmla="*/ 6426552 w 6462955"/>
              <a:gd name="connsiteY13" fmla="*/ 845805 h 5753325"/>
              <a:gd name="connsiteX14" fmla="*/ 6434072 w 6462955"/>
              <a:gd name="connsiteY14" fmla="*/ 910733 h 5753325"/>
              <a:gd name="connsiteX15" fmla="*/ 6432570 w 6462955"/>
              <a:gd name="connsiteY15" fmla="*/ 983394 h 5753325"/>
              <a:gd name="connsiteX16" fmla="*/ 6431878 w 6462955"/>
              <a:gd name="connsiteY16" fmla="*/ 1026728 h 5753325"/>
              <a:gd name="connsiteX17" fmla="*/ 6414269 w 6462955"/>
              <a:gd name="connsiteY17" fmla="*/ 1151111 h 5753325"/>
              <a:gd name="connsiteX18" fmla="*/ 6371722 w 6462955"/>
              <a:gd name="connsiteY18" fmla="*/ 1318080 h 5753325"/>
              <a:gd name="connsiteX19" fmla="*/ 6356023 w 6462955"/>
              <a:gd name="connsiteY19" fmla="*/ 1356227 h 5753325"/>
              <a:gd name="connsiteX20" fmla="*/ 6356157 w 6462955"/>
              <a:gd name="connsiteY20" fmla="*/ 1361967 h 5753325"/>
              <a:gd name="connsiteX21" fmla="*/ 6350613 w 6462955"/>
              <a:gd name="connsiteY21" fmla="*/ 1393569 h 5753325"/>
              <a:gd name="connsiteX22" fmla="*/ 6357062 w 6462955"/>
              <a:gd name="connsiteY22" fmla="*/ 1444071 h 5753325"/>
              <a:gd name="connsiteX23" fmla="*/ 6364832 w 6462955"/>
              <a:gd name="connsiteY23" fmla="*/ 1478763 h 5753325"/>
              <a:gd name="connsiteX24" fmla="*/ 6369745 w 6462955"/>
              <a:gd name="connsiteY24" fmla="*/ 1495680 h 5753325"/>
              <a:gd name="connsiteX25" fmla="*/ 6370898 w 6462955"/>
              <a:gd name="connsiteY25" fmla="*/ 1513331 h 5753325"/>
              <a:gd name="connsiteX26" fmla="*/ 6368801 w 6462955"/>
              <a:gd name="connsiteY26" fmla="*/ 1527414 h 5753325"/>
              <a:gd name="connsiteX27" fmla="*/ 6359177 w 6462955"/>
              <a:gd name="connsiteY27" fmla="*/ 1639513 h 5753325"/>
              <a:gd name="connsiteX28" fmla="*/ 6299489 w 6462955"/>
              <a:gd name="connsiteY28" fmla="*/ 1784860 h 5753325"/>
              <a:gd name="connsiteX29" fmla="*/ 6267878 w 6462955"/>
              <a:gd name="connsiteY29" fmla="*/ 1858572 h 5753325"/>
              <a:gd name="connsiteX30" fmla="*/ 6251146 w 6462955"/>
              <a:gd name="connsiteY30" fmla="*/ 1926167 h 5753325"/>
              <a:gd name="connsiteX31" fmla="*/ 6210686 w 6462955"/>
              <a:gd name="connsiteY31" fmla="*/ 2014834 h 5753325"/>
              <a:gd name="connsiteX32" fmla="*/ 6106652 w 6462955"/>
              <a:gd name="connsiteY32" fmla="*/ 2150572 h 5753325"/>
              <a:gd name="connsiteX33" fmla="*/ 6097813 w 6462955"/>
              <a:gd name="connsiteY33" fmla="*/ 2172208 h 5753325"/>
              <a:gd name="connsiteX34" fmla="*/ 6095990 w 6462955"/>
              <a:gd name="connsiteY34" fmla="*/ 2181185 h 5753325"/>
              <a:gd name="connsiteX35" fmla="*/ 6090126 w 6462955"/>
              <a:gd name="connsiteY35" fmla="*/ 2192533 h 5753325"/>
              <a:gd name="connsiteX36" fmla="*/ 6089503 w 6462955"/>
              <a:gd name="connsiteY36" fmla="*/ 2192543 h 5753325"/>
              <a:gd name="connsiteX37" fmla="*/ 6084946 w 6462955"/>
              <a:gd name="connsiteY37" fmla="*/ 2203694 h 5753325"/>
              <a:gd name="connsiteX38" fmla="*/ 5987861 w 6462955"/>
              <a:gd name="connsiteY38" fmla="*/ 2304868 h 5753325"/>
              <a:gd name="connsiteX39" fmla="*/ 5973439 w 6462955"/>
              <a:gd name="connsiteY39" fmla="*/ 2385635 h 5753325"/>
              <a:gd name="connsiteX40" fmla="*/ 5916727 w 6462955"/>
              <a:gd name="connsiteY40" fmla="*/ 2458777 h 5753325"/>
              <a:gd name="connsiteX41" fmla="*/ 5856524 w 6462955"/>
              <a:gd name="connsiteY41" fmla="*/ 2583281 h 5753325"/>
              <a:gd name="connsiteX42" fmla="*/ 5838091 w 6462955"/>
              <a:gd name="connsiteY42" fmla="*/ 2753474 h 5753325"/>
              <a:gd name="connsiteX43" fmla="*/ 5777471 w 6462955"/>
              <a:gd name="connsiteY43" fmla="*/ 2901570 h 5753325"/>
              <a:gd name="connsiteX44" fmla="*/ 5723992 w 6462955"/>
              <a:gd name="connsiteY44" fmla="*/ 2998752 h 5753325"/>
              <a:gd name="connsiteX45" fmla="*/ 5557886 w 6462955"/>
              <a:gd name="connsiteY45" fmla="*/ 3329735 h 5753325"/>
              <a:gd name="connsiteX46" fmla="*/ 5471501 w 6462955"/>
              <a:gd name="connsiteY46" fmla="*/ 3462221 h 5753325"/>
              <a:gd name="connsiteX47" fmla="*/ 5465154 w 6462955"/>
              <a:gd name="connsiteY47" fmla="*/ 3541065 h 5753325"/>
              <a:gd name="connsiteX48" fmla="*/ 5437889 w 6462955"/>
              <a:gd name="connsiteY48" fmla="*/ 3559927 h 5753325"/>
              <a:gd name="connsiteX49" fmla="*/ 5432770 w 6462955"/>
              <a:gd name="connsiteY49" fmla="*/ 3562948 h 5753325"/>
              <a:gd name="connsiteX50" fmla="*/ 5406795 w 6462955"/>
              <a:gd name="connsiteY50" fmla="*/ 3578594 h 5753325"/>
              <a:gd name="connsiteX51" fmla="*/ 5381495 w 6462955"/>
              <a:gd name="connsiteY51" fmla="*/ 3599883 h 5753325"/>
              <a:gd name="connsiteX52" fmla="*/ 5363689 w 6462955"/>
              <a:gd name="connsiteY52" fmla="*/ 3633299 h 5753325"/>
              <a:gd name="connsiteX53" fmla="*/ 5291870 w 6462955"/>
              <a:gd name="connsiteY53" fmla="*/ 3799039 h 5753325"/>
              <a:gd name="connsiteX54" fmla="*/ 5241600 w 6462955"/>
              <a:gd name="connsiteY54" fmla="*/ 3894238 h 5753325"/>
              <a:gd name="connsiteX55" fmla="*/ 5211041 w 6462955"/>
              <a:gd name="connsiteY55" fmla="*/ 3924184 h 5753325"/>
              <a:gd name="connsiteX56" fmla="*/ 5176073 w 6462955"/>
              <a:gd name="connsiteY56" fmla="*/ 3970179 h 5753325"/>
              <a:gd name="connsiteX57" fmla="*/ 5172826 w 6462955"/>
              <a:gd name="connsiteY57" fmla="*/ 3991773 h 5753325"/>
              <a:gd name="connsiteX58" fmla="*/ 5157053 w 6462955"/>
              <a:gd name="connsiteY58" fmla="*/ 3997708 h 5753325"/>
              <a:gd name="connsiteX59" fmla="*/ 5127922 w 6462955"/>
              <a:gd name="connsiteY59" fmla="*/ 4022660 h 5753325"/>
              <a:gd name="connsiteX60" fmla="*/ 5020872 w 6462955"/>
              <a:gd name="connsiteY60" fmla="*/ 4075951 h 5753325"/>
              <a:gd name="connsiteX61" fmla="*/ 4991410 w 6462955"/>
              <a:gd name="connsiteY61" fmla="*/ 4087598 h 5753325"/>
              <a:gd name="connsiteX62" fmla="*/ 4930112 w 6462955"/>
              <a:gd name="connsiteY62" fmla="*/ 4138459 h 5753325"/>
              <a:gd name="connsiteX63" fmla="*/ 4834224 w 6462955"/>
              <a:gd name="connsiteY63" fmla="*/ 4231643 h 5753325"/>
              <a:gd name="connsiteX64" fmla="*/ 4812599 w 6462955"/>
              <a:gd name="connsiteY64" fmla="*/ 4249449 h 5753325"/>
              <a:gd name="connsiteX65" fmla="*/ 4789188 w 6462955"/>
              <a:gd name="connsiteY65" fmla="*/ 4256678 h 5753325"/>
              <a:gd name="connsiteX66" fmla="*/ 4779554 w 6462955"/>
              <a:gd name="connsiteY66" fmla="*/ 4251313 h 5753325"/>
              <a:gd name="connsiteX67" fmla="*/ 4766885 w 6462955"/>
              <a:gd name="connsiteY67" fmla="*/ 4259812 h 5753325"/>
              <a:gd name="connsiteX68" fmla="*/ 4762510 w 6462955"/>
              <a:gd name="connsiteY68" fmla="*/ 4260383 h 5753325"/>
              <a:gd name="connsiteX69" fmla="*/ 4738416 w 6462955"/>
              <a:gd name="connsiteY69" fmla="*/ 4265355 h 5753325"/>
              <a:gd name="connsiteX70" fmla="*/ 4712007 w 6462955"/>
              <a:gd name="connsiteY70" fmla="*/ 4317892 h 5753325"/>
              <a:gd name="connsiteX71" fmla="*/ 4658930 w 6462955"/>
              <a:gd name="connsiteY71" fmla="*/ 4348041 h 5753325"/>
              <a:gd name="connsiteX72" fmla="*/ 4443526 w 6462955"/>
              <a:gd name="connsiteY72" fmla="*/ 4507851 h 5753325"/>
              <a:gd name="connsiteX73" fmla="*/ 4289766 w 6462955"/>
              <a:gd name="connsiteY73" fmla="*/ 4711450 h 5753325"/>
              <a:gd name="connsiteX74" fmla="*/ 4150870 w 6462955"/>
              <a:gd name="connsiteY74" fmla="*/ 4818480 h 5753325"/>
              <a:gd name="connsiteX75" fmla="*/ 4006639 w 6462955"/>
              <a:gd name="connsiteY75" fmla="*/ 4933815 h 5753325"/>
              <a:gd name="connsiteX76" fmla="*/ 3298210 w 6462955"/>
              <a:gd name="connsiteY76" fmla="*/ 5070790 h 5753325"/>
              <a:gd name="connsiteX77" fmla="*/ 2947678 w 6462955"/>
              <a:gd name="connsiteY77" fmla="*/ 5117869 h 5753325"/>
              <a:gd name="connsiteX78" fmla="*/ 2822169 w 6462955"/>
              <a:gd name="connsiteY78" fmla="*/ 5129396 h 5753325"/>
              <a:gd name="connsiteX79" fmla="*/ 2538773 w 6462955"/>
              <a:gd name="connsiteY79" fmla="*/ 5313397 h 5753325"/>
              <a:gd name="connsiteX80" fmla="*/ 2014500 w 6462955"/>
              <a:gd name="connsiteY80" fmla="*/ 5519744 h 5753325"/>
              <a:gd name="connsiteX81" fmla="*/ 1934391 w 6462955"/>
              <a:gd name="connsiteY81" fmla="*/ 5591335 h 5753325"/>
              <a:gd name="connsiteX82" fmla="*/ 1892550 w 6462955"/>
              <a:gd name="connsiteY82" fmla="*/ 5649708 h 5753325"/>
              <a:gd name="connsiteX83" fmla="*/ 1854769 w 6462955"/>
              <a:gd name="connsiteY83" fmla="*/ 5647691 h 5753325"/>
              <a:gd name="connsiteX84" fmla="*/ 1809461 w 6462955"/>
              <a:gd name="connsiteY84" fmla="*/ 5648628 h 5753325"/>
              <a:gd name="connsiteX85" fmla="*/ 1745150 w 6462955"/>
              <a:gd name="connsiteY85" fmla="*/ 5693879 h 5753325"/>
              <a:gd name="connsiteX86" fmla="*/ 1713375 w 6462955"/>
              <a:gd name="connsiteY86" fmla="*/ 5684672 h 5753325"/>
              <a:gd name="connsiteX87" fmla="*/ 1707808 w 6462955"/>
              <a:gd name="connsiteY87" fmla="*/ 5682611 h 5753325"/>
              <a:gd name="connsiteX88" fmla="*/ 1679313 w 6462955"/>
              <a:gd name="connsiteY88" fmla="*/ 5672360 h 5753325"/>
              <a:gd name="connsiteX89" fmla="*/ 1646933 w 6462955"/>
              <a:gd name="connsiteY89" fmla="*/ 5666227 h 5753325"/>
              <a:gd name="connsiteX90" fmla="*/ 1610055 w 6462955"/>
              <a:gd name="connsiteY90" fmla="*/ 5673643 h 5753325"/>
              <a:gd name="connsiteX91" fmla="*/ 1437641 w 6462955"/>
              <a:gd name="connsiteY91" fmla="*/ 5723266 h 5753325"/>
              <a:gd name="connsiteX92" fmla="*/ 1332869 w 6462955"/>
              <a:gd name="connsiteY92" fmla="*/ 5744752 h 5753325"/>
              <a:gd name="connsiteX93" fmla="*/ 1290525 w 6462955"/>
              <a:gd name="connsiteY93" fmla="*/ 5740036 h 5753325"/>
              <a:gd name="connsiteX94" fmla="*/ 1233107 w 6462955"/>
              <a:gd name="connsiteY94" fmla="*/ 5742106 h 5753325"/>
              <a:gd name="connsiteX95" fmla="*/ 1214532 w 6462955"/>
              <a:gd name="connsiteY95" fmla="*/ 5753325 h 5753325"/>
              <a:gd name="connsiteX96" fmla="*/ 1199955 w 6462955"/>
              <a:gd name="connsiteY96" fmla="*/ 5744831 h 5753325"/>
              <a:gd name="connsiteX97" fmla="*/ 1162337 w 6462955"/>
              <a:gd name="connsiteY97" fmla="*/ 5738048 h 5753325"/>
              <a:gd name="connsiteX98" fmla="*/ 1053457 w 6462955"/>
              <a:gd name="connsiteY98" fmla="*/ 5688676 h 5753325"/>
              <a:gd name="connsiteX99" fmla="*/ 1025798 w 6462955"/>
              <a:gd name="connsiteY99" fmla="*/ 5673166 h 5753325"/>
              <a:gd name="connsiteX100" fmla="*/ 947900 w 6462955"/>
              <a:gd name="connsiteY100" fmla="*/ 5657848 h 5753325"/>
              <a:gd name="connsiteX101" fmla="*/ 815627 w 6462955"/>
              <a:gd name="connsiteY101" fmla="*/ 5642557 h 5753325"/>
              <a:gd name="connsiteX102" fmla="*/ 788251 w 6462955"/>
              <a:gd name="connsiteY102" fmla="*/ 5637065 h 5753325"/>
              <a:gd name="connsiteX103" fmla="*/ 767822 w 6462955"/>
              <a:gd name="connsiteY103" fmla="*/ 5623450 h 5753325"/>
              <a:gd name="connsiteX104" fmla="*/ 765791 w 6462955"/>
              <a:gd name="connsiteY104" fmla="*/ 5612539 h 5753325"/>
              <a:gd name="connsiteX105" fmla="*/ 751230 w 6462955"/>
              <a:gd name="connsiteY105" fmla="*/ 5608092 h 5753325"/>
              <a:gd name="connsiteX106" fmla="*/ 748008 w 6462955"/>
              <a:gd name="connsiteY106" fmla="*/ 5605052 h 5753325"/>
              <a:gd name="connsiteX107" fmla="*/ 728871 w 6462955"/>
              <a:gd name="connsiteY107" fmla="*/ 5589469 h 5753325"/>
              <a:gd name="connsiteX108" fmla="*/ 671898 w 6462955"/>
              <a:gd name="connsiteY108" fmla="*/ 5602363 h 5753325"/>
              <a:gd name="connsiteX109" fmla="*/ 615065 w 6462955"/>
              <a:gd name="connsiteY109" fmla="*/ 5580257 h 5753325"/>
              <a:gd name="connsiteX110" fmla="*/ 355785 w 6462955"/>
              <a:gd name="connsiteY110" fmla="*/ 5514383 h 5753325"/>
              <a:gd name="connsiteX111" fmla="*/ 102269 w 6462955"/>
              <a:gd name="connsiteY111" fmla="*/ 5524347 h 5753325"/>
              <a:gd name="connsiteX112" fmla="*/ 13160 w 6462955"/>
              <a:gd name="connsiteY112" fmla="*/ 5514159 h 5753325"/>
              <a:gd name="connsiteX113" fmla="*/ 0 w 6462955"/>
              <a:gd name="connsiteY113" fmla="*/ 5511735 h 5753325"/>
              <a:gd name="connsiteX114" fmla="*/ 0 w 6462955"/>
              <a:gd name="connsiteY114" fmla="*/ 0 h 5753325"/>
              <a:gd name="connsiteX0" fmla="*/ 0 w 6459988"/>
              <a:gd name="connsiteY0" fmla="*/ 0 h 5753325"/>
              <a:gd name="connsiteX1" fmla="*/ 6438980 w 6459988"/>
              <a:gd name="connsiteY1" fmla="*/ 0 h 5753325"/>
              <a:gd name="connsiteX2" fmla="*/ 6439047 w 6459988"/>
              <a:gd name="connsiteY2" fmla="*/ 147 h 5753325"/>
              <a:gd name="connsiteX3" fmla="*/ 6443456 w 6459988"/>
              <a:gd name="connsiteY3" fmla="*/ 130105 h 5753325"/>
              <a:gd name="connsiteX4" fmla="*/ 6447632 w 6459988"/>
              <a:gd name="connsiteY4" fmla="*/ 170016 h 5753325"/>
              <a:gd name="connsiteX5" fmla="*/ 6396598 w 6459988"/>
              <a:gd name="connsiteY5" fmla="*/ 274847 h 5753325"/>
              <a:gd name="connsiteX6" fmla="*/ 6375685 w 6459988"/>
              <a:gd name="connsiteY6" fmla="*/ 535865 h 5753325"/>
              <a:gd name="connsiteX7" fmla="*/ 6354187 w 6459988"/>
              <a:gd name="connsiteY7" fmla="*/ 615799 h 5753325"/>
              <a:gd name="connsiteX8" fmla="*/ 6459988 w 6459988"/>
              <a:gd name="connsiteY8" fmla="*/ 707628 h 5753325"/>
              <a:gd name="connsiteX9" fmla="*/ 6453989 w 6459988"/>
              <a:gd name="connsiteY9" fmla="*/ 711876 h 5753325"/>
              <a:gd name="connsiteX10" fmla="*/ 6453209 w 6459988"/>
              <a:gd name="connsiteY10" fmla="*/ 719127 h 5753325"/>
              <a:gd name="connsiteX11" fmla="*/ 6344988 w 6459988"/>
              <a:gd name="connsiteY11" fmla="*/ 697330 h 5753325"/>
              <a:gd name="connsiteX12" fmla="*/ 6447445 w 6459988"/>
              <a:gd name="connsiteY12" fmla="*/ 780003 h 5753325"/>
              <a:gd name="connsiteX13" fmla="*/ 6426552 w 6459988"/>
              <a:gd name="connsiteY13" fmla="*/ 845805 h 5753325"/>
              <a:gd name="connsiteX14" fmla="*/ 6434072 w 6459988"/>
              <a:gd name="connsiteY14" fmla="*/ 910733 h 5753325"/>
              <a:gd name="connsiteX15" fmla="*/ 6432570 w 6459988"/>
              <a:gd name="connsiteY15" fmla="*/ 983394 h 5753325"/>
              <a:gd name="connsiteX16" fmla="*/ 6431878 w 6459988"/>
              <a:gd name="connsiteY16" fmla="*/ 1026728 h 5753325"/>
              <a:gd name="connsiteX17" fmla="*/ 6414269 w 6459988"/>
              <a:gd name="connsiteY17" fmla="*/ 1151111 h 5753325"/>
              <a:gd name="connsiteX18" fmla="*/ 6371722 w 6459988"/>
              <a:gd name="connsiteY18" fmla="*/ 1318080 h 5753325"/>
              <a:gd name="connsiteX19" fmla="*/ 6356023 w 6459988"/>
              <a:gd name="connsiteY19" fmla="*/ 1356227 h 5753325"/>
              <a:gd name="connsiteX20" fmla="*/ 6356157 w 6459988"/>
              <a:gd name="connsiteY20" fmla="*/ 1361967 h 5753325"/>
              <a:gd name="connsiteX21" fmla="*/ 6350613 w 6459988"/>
              <a:gd name="connsiteY21" fmla="*/ 1393569 h 5753325"/>
              <a:gd name="connsiteX22" fmla="*/ 6357062 w 6459988"/>
              <a:gd name="connsiteY22" fmla="*/ 1444071 h 5753325"/>
              <a:gd name="connsiteX23" fmla="*/ 6364832 w 6459988"/>
              <a:gd name="connsiteY23" fmla="*/ 1478763 h 5753325"/>
              <a:gd name="connsiteX24" fmla="*/ 6369745 w 6459988"/>
              <a:gd name="connsiteY24" fmla="*/ 1495680 h 5753325"/>
              <a:gd name="connsiteX25" fmla="*/ 6370898 w 6459988"/>
              <a:gd name="connsiteY25" fmla="*/ 1513331 h 5753325"/>
              <a:gd name="connsiteX26" fmla="*/ 6368801 w 6459988"/>
              <a:gd name="connsiteY26" fmla="*/ 1527414 h 5753325"/>
              <a:gd name="connsiteX27" fmla="*/ 6359177 w 6459988"/>
              <a:gd name="connsiteY27" fmla="*/ 1639513 h 5753325"/>
              <a:gd name="connsiteX28" fmla="*/ 6299489 w 6459988"/>
              <a:gd name="connsiteY28" fmla="*/ 1784860 h 5753325"/>
              <a:gd name="connsiteX29" fmla="*/ 6267878 w 6459988"/>
              <a:gd name="connsiteY29" fmla="*/ 1858572 h 5753325"/>
              <a:gd name="connsiteX30" fmla="*/ 6251146 w 6459988"/>
              <a:gd name="connsiteY30" fmla="*/ 1926167 h 5753325"/>
              <a:gd name="connsiteX31" fmla="*/ 6210686 w 6459988"/>
              <a:gd name="connsiteY31" fmla="*/ 2014834 h 5753325"/>
              <a:gd name="connsiteX32" fmla="*/ 6106652 w 6459988"/>
              <a:gd name="connsiteY32" fmla="*/ 2150572 h 5753325"/>
              <a:gd name="connsiteX33" fmla="*/ 6097813 w 6459988"/>
              <a:gd name="connsiteY33" fmla="*/ 2172208 h 5753325"/>
              <a:gd name="connsiteX34" fmla="*/ 6095990 w 6459988"/>
              <a:gd name="connsiteY34" fmla="*/ 2181185 h 5753325"/>
              <a:gd name="connsiteX35" fmla="*/ 6090126 w 6459988"/>
              <a:gd name="connsiteY35" fmla="*/ 2192533 h 5753325"/>
              <a:gd name="connsiteX36" fmla="*/ 6089503 w 6459988"/>
              <a:gd name="connsiteY36" fmla="*/ 2192543 h 5753325"/>
              <a:gd name="connsiteX37" fmla="*/ 6084946 w 6459988"/>
              <a:gd name="connsiteY37" fmla="*/ 2203694 h 5753325"/>
              <a:gd name="connsiteX38" fmla="*/ 5987861 w 6459988"/>
              <a:gd name="connsiteY38" fmla="*/ 2304868 h 5753325"/>
              <a:gd name="connsiteX39" fmla="*/ 5973439 w 6459988"/>
              <a:gd name="connsiteY39" fmla="*/ 2385635 h 5753325"/>
              <a:gd name="connsiteX40" fmla="*/ 5916727 w 6459988"/>
              <a:gd name="connsiteY40" fmla="*/ 2458777 h 5753325"/>
              <a:gd name="connsiteX41" fmla="*/ 5856524 w 6459988"/>
              <a:gd name="connsiteY41" fmla="*/ 2583281 h 5753325"/>
              <a:gd name="connsiteX42" fmla="*/ 5838091 w 6459988"/>
              <a:gd name="connsiteY42" fmla="*/ 2753474 h 5753325"/>
              <a:gd name="connsiteX43" fmla="*/ 5777471 w 6459988"/>
              <a:gd name="connsiteY43" fmla="*/ 2901570 h 5753325"/>
              <a:gd name="connsiteX44" fmla="*/ 5723992 w 6459988"/>
              <a:gd name="connsiteY44" fmla="*/ 2998752 h 5753325"/>
              <a:gd name="connsiteX45" fmla="*/ 5557886 w 6459988"/>
              <a:gd name="connsiteY45" fmla="*/ 3329735 h 5753325"/>
              <a:gd name="connsiteX46" fmla="*/ 5471501 w 6459988"/>
              <a:gd name="connsiteY46" fmla="*/ 3462221 h 5753325"/>
              <a:gd name="connsiteX47" fmla="*/ 5465154 w 6459988"/>
              <a:gd name="connsiteY47" fmla="*/ 3541065 h 5753325"/>
              <a:gd name="connsiteX48" fmla="*/ 5437889 w 6459988"/>
              <a:gd name="connsiteY48" fmla="*/ 3559927 h 5753325"/>
              <a:gd name="connsiteX49" fmla="*/ 5432770 w 6459988"/>
              <a:gd name="connsiteY49" fmla="*/ 3562948 h 5753325"/>
              <a:gd name="connsiteX50" fmla="*/ 5406795 w 6459988"/>
              <a:gd name="connsiteY50" fmla="*/ 3578594 h 5753325"/>
              <a:gd name="connsiteX51" fmla="*/ 5381495 w 6459988"/>
              <a:gd name="connsiteY51" fmla="*/ 3599883 h 5753325"/>
              <a:gd name="connsiteX52" fmla="*/ 5363689 w 6459988"/>
              <a:gd name="connsiteY52" fmla="*/ 3633299 h 5753325"/>
              <a:gd name="connsiteX53" fmla="*/ 5291870 w 6459988"/>
              <a:gd name="connsiteY53" fmla="*/ 3799039 h 5753325"/>
              <a:gd name="connsiteX54" fmla="*/ 5241600 w 6459988"/>
              <a:gd name="connsiteY54" fmla="*/ 3894238 h 5753325"/>
              <a:gd name="connsiteX55" fmla="*/ 5211041 w 6459988"/>
              <a:gd name="connsiteY55" fmla="*/ 3924184 h 5753325"/>
              <a:gd name="connsiteX56" fmla="*/ 5176073 w 6459988"/>
              <a:gd name="connsiteY56" fmla="*/ 3970179 h 5753325"/>
              <a:gd name="connsiteX57" fmla="*/ 5172826 w 6459988"/>
              <a:gd name="connsiteY57" fmla="*/ 3991773 h 5753325"/>
              <a:gd name="connsiteX58" fmla="*/ 5157053 w 6459988"/>
              <a:gd name="connsiteY58" fmla="*/ 3997708 h 5753325"/>
              <a:gd name="connsiteX59" fmla="*/ 5127922 w 6459988"/>
              <a:gd name="connsiteY59" fmla="*/ 4022660 h 5753325"/>
              <a:gd name="connsiteX60" fmla="*/ 5020872 w 6459988"/>
              <a:gd name="connsiteY60" fmla="*/ 4075951 h 5753325"/>
              <a:gd name="connsiteX61" fmla="*/ 4991410 w 6459988"/>
              <a:gd name="connsiteY61" fmla="*/ 4087598 h 5753325"/>
              <a:gd name="connsiteX62" fmla="*/ 4930112 w 6459988"/>
              <a:gd name="connsiteY62" fmla="*/ 4138459 h 5753325"/>
              <a:gd name="connsiteX63" fmla="*/ 4834224 w 6459988"/>
              <a:gd name="connsiteY63" fmla="*/ 4231643 h 5753325"/>
              <a:gd name="connsiteX64" fmla="*/ 4812599 w 6459988"/>
              <a:gd name="connsiteY64" fmla="*/ 4249449 h 5753325"/>
              <a:gd name="connsiteX65" fmla="*/ 4789188 w 6459988"/>
              <a:gd name="connsiteY65" fmla="*/ 4256678 h 5753325"/>
              <a:gd name="connsiteX66" fmla="*/ 4779554 w 6459988"/>
              <a:gd name="connsiteY66" fmla="*/ 4251313 h 5753325"/>
              <a:gd name="connsiteX67" fmla="*/ 4766885 w 6459988"/>
              <a:gd name="connsiteY67" fmla="*/ 4259812 h 5753325"/>
              <a:gd name="connsiteX68" fmla="*/ 4762510 w 6459988"/>
              <a:gd name="connsiteY68" fmla="*/ 4260383 h 5753325"/>
              <a:gd name="connsiteX69" fmla="*/ 4738416 w 6459988"/>
              <a:gd name="connsiteY69" fmla="*/ 4265355 h 5753325"/>
              <a:gd name="connsiteX70" fmla="*/ 4712007 w 6459988"/>
              <a:gd name="connsiteY70" fmla="*/ 4317892 h 5753325"/>
              <a:gd name="connsiteX71" fmla="*/ 4658930 w 6459988"/>
              <a:gd name="connsiteY71" fmla="*/ 4348041 h 5753325"/>
              <a:gd name="connsiteX72" fmla="*/ 4443526 w 6459988"/>
              <a:gd name="connsiteY72" fmla="*/ 4507851 h 5753325"/>
              <a:gd name="connsiteX73" fmla="*/ 4289766 w 6459988"/>
              <a:gd name="connsiteY73" fmla="*/ 4711450 h 5753325"/>
              <a:gd name="connsiteX74" fmla="*/ 4150870 w 6459988"/>
              <a:gd name="connsiteY74" fmla="*/ 4818480 h 5753325"/>
              <a:gd name="connsiteX75" fmla="*/ 4006639 w 6459988"/>
              <a:gd name="connsiteY75" fmla="*/ 4933815 h 5753325"/>
              <a:gd name="connsiteX76" fmla="*/ 3298210 w 6459988"/>
              <a:gd name="connsiteY76" fmla="*/ 5070790 h 5753325"/>
              <a:gd name="connsiteX77" fmla="*/ 2947678 w 6459988"/>
              <a:gd name="connsiteY77" fmla="*/ 5117869 h 5753325"/>
              <a:gd name="connsiteX78" fmla="*/ 2822169 w 6459988"/>
              <a:gd name="connsiteY78" fmla="*/ 5129396 h 5753325"/>
              <a:gd name="connsiteX79" fmla="*/ 2538773 w 6459988"/>
              <a:gd name="connsiteY79" fmla="*/ 5313397 h 5753325"/>
              <a:gd name="connsiteX80" fmla="*/ 2014500 w 6459988"/>
              <a:gd name="connsiteY80" fmla="*/ 5519744 h 5753325"/>
              <a:gd name="connsiteX81" fmla="*/ 1934391 w 6459988"/>
              <a:gd name="connsiteY81" fmla="*/ 5591335 h 5753325"/>
              <a:gd name="connsiteX82" fmla="*/ 1892550 w 6459988"/>
              <a:gd name="connsiteY82" fmla="*/ 5649708 h 5753325"/>
              <a:gd name="connsiteX83" fmla="*/ 1854769 w 6459988"/>
              <a:gd name="connsiteY83" fmla="*/ 5647691 h 5753325"/>
              <a:gd name="connsiteX84" fmla="*/ 1809461 w 6459988"/>
              <a:gd name="connsiteY84" fmla="*/ 5648628 h 5753325"/>
              <a:gd name="connsiteX85" fmla="*/ 1745150 w 6459988"/>
              <a:gd name="connsiteY85" fmla="*/ 5693879 h 5753325"/>
              <a:gd name="connsiteX86" fmla="*/ 1713375 w 6459988"/>
              <a:gd name="connsiteY86" fmla="*/ 5684672 h 5753325"/>
              <a:gd name="connsiteX87" fmla="*/ 1707808 w 6459988"/>
              <a:gd name="connsiteY87" fmla="*/ 5682611 h 5753325"/>
              <a:gd name="connsiteX88" fmla="*/ 1679313 w 6459988"/>
              <a:gd name="connsiteY88" fmla="*/ 5672360 h 5753325"/>
              <a:gd name="connsiteX89" fmla="*/ 1646933 w 6459988"/>
              <a:gd name="connsiteY89" fmla="*/ 5666227 h 5753325"/>
              <a:gd name="connsiteX90" fmla="*/ 1610055 w 6459988"/>
              <a:gd name="connsiteY90" fmla="*/ 5673643 h 5753325"/>
              <a:gd name="connsiteX91" fmla="*/ 1437641 w 6459988"/>
              <a:gd name="connsiteY91" fmla="*/ 5723266 h 5753325"/>
              <a:gd name="connsiteX92" fmla="*/ 1332869 w 6459988"/>
              <a:gd name="connsiteY92" fmla="*/ 5744752 h 5753325"/>
              <a:gd name="connsiteX93" fmla="*/ 1290525 w 6459988"/>
              <a:gd name="connsiteY93" fmla="*/ 5740036 h 5753325"/>
              <a:gd name="connsiteX94" fmla="*/ 1233107 w 6459988"/>
              <a:gd name="connsiteY94" fmla="*/ 5742106 h 5753325"/>
              <a:gd name="connsiteX95" fmla="*/ 1214532 w 6459988"/>
              <a:gd name="connsiteY95" fmla="*/ 5753325 h 5753325"/>
              <a:gd name="connsiteX96" fmla="*/ 1199955 w 6459988"/>
              <a:gd name="connsiteY96" fmla="*/ 5744831 h 5753325"/>
              <a:gd name="connsiteX97" fmla="*/ 1162337 w 6459988"/>
              <a:gd name="connsiteY97" fmla="*/ 5738048 h 5753325"/>
              <a:gd name="connsiteX98" fmla="*/ 1053457 w 6459988"/>
              <a:gd name="connsiteY98" fmla="*/ 5688676 h 5753325"/>
              <a:gd name="connsiteX99" fmla="*/ 1025798 w 6459988"/>
              <a:gd name="connsiteY99" fmla="*/ 5673166 h 5753325"/>
              <a:gd name="connsiteX100" fmla="*/ 947900 w 6459988"/>
              <a:gd name="connsiteY100" fmla="*/ 5657848 h 5753325"/>
              <a:gd name="connsiteX101" fmla="*/ 815627 w 6459988"/>
              <a:gd name="connsiteY101" fmla="*/ 5642557 h 5753325"/>
              <a:gd name="connsiteX102" fmla="*/ 788251 w 6459988"/>
              <a:gd name="connsiteY102" fmla="*/ 5637065 h 5753325"/>
              <a:gd name="connsiteX103" fmla="*/ 767822 w 6459988"/>
              <a:gd name="connsiteY103" fmla="*/ 5623450 h 5753325"/>
              <a:gd name="connsiteX104" fmla="*/ 765791 w 6459988"/>
              <a:gd name="connsiteY104" fmla="*/ 5612539 h 5753325"/>
              <a:gd name="connsiteX105" fmla="*/ 751230 w 6459988"/>
              <a:gd name="connsiteY105" fmla="*/ 5608092 h 5753325"/>
              <a:gd name="connsiteX106" fmla="*/ 748008 w 6459988"/>
              <a:gd name="connsiteY106" fmla="*/ 5605052 h 5753325"/>
              <a:gd name="connsiteX107" fmla="*/ 728871 w 6459988"/>
              <a:gd name="connsiteY107" fmla="*/ 5589469 h 5753325"/>
              <a:gd name="connsiteX108" fmla="*/ 671898 w 6459988"/>
              <a:gd name="connsiteY108" fmla="*/ 5602363 h 5753325"/>
              <a:gd name="connsiteX109" fmla="*/ 615065 w 6459988"/>
              <a:gd name="connsiteY109" fmla="*/ 5580257 h 5753325"/>
              <a:gd name="connsiteX110" fmla="*/ 355785 w 6459988"/>
              <a:gd name="connsiteY110" fmla="*/ 5514383 h 5753325"/>
              <a:gd name="connsiteX111" fmla="*/ 102269 w 6459988"/>
              <a:gd name="connsiteY111" fmla="*/ 5524347 h 5753325"/>
              <a:gd name="connsiteX112" fmla="*/ 13160 w 6459988"/>
              <a:gd name="connsiteY112" fmla="*/ 5514159 h 5753325"/>
              <a:gd name="connsiteX113" fmla="*/ 0 w 6459988"/>
              <a:gd name="connsiteY113" fmla="*/ 5511735 h 5753325"/>
              <a:gd name="connsiteX114" fmla="*/ 0 w 6459988"/>
              <a:gd name="connsiteY114" fmla="*/ 0 h 5753325"/>
              <a:gd name="connsiteX0" fmla="*/ 0 w 6459988"/>
              <a:gd name="connsiteY0" fmla="*/ 0 h 5753325"/>
              <a:gd name="connsiteX1" fmla="*/ 6438980 w 6459988"/>
              <a:gd name="connsiteY1" fmla="*/ 0 h 5753325"/>
              <a:gd name="connsiteX2" fmla="*/ 6439047 w 6459988"/>
              <a:gd name="connsiteY2" fmla="*/ 147 h 5753325"/>
              <a:gd name="connsiteX3" fmla="*/ 6443456 w 6459988"/>
              <a:gd name="connsiteY3" fmla="*/ 130105 h 5753325"/>
              <a:gd name="connsiteX4" fmla="*/ 6447632 w 6459988"/>
              <a:gd name="connsiteY4" fmla="*/ 170016 h 5753325"/>
              <a:gd name="connsiteX5" fmla="*/ 6396598 w 6459988"/>
              <a:gd name="connsiteY5" fmla="*/ 274847 h 5753325"/>
              <a:gd name="connsiteX6" fmla="*/ 6375685 w 6459988"/>
              <a:gd name="connsiteY6" fmla="*/ 535865 h 5753325"/>
              <a:gd name="connsiteX7" fmla="*/ 6354187 w 6459988"/>
              <a:gd name="connsiteY7" fmla="*/ 615799 h 5753325"/>
              <a:gd name="connsiteX8" fmla="*/ 6459988 w 6459988"/>
              <a:gd name="connsiteY8" fmla="*/ 707628 h 5753325"/>
              <a:gd name="connsiteX9" fmla="*/ 6453989 w 6459988"/>
              <a:gd name="connsiteY9" fmla="*/ 711876 h 5753325"/>
              <a:gd name="connsiteX10" fmla="*/ 6344988 w 6459988"/>
              <a:gd name="connsiteY10" fmla="*/ 697330 h 5753325"/>
              <a:gd name="connsiteX11" fmla="*/ 6447445 w 6459988"/>
              <a:gd name="connsiteY11" fmla="*/ 780003 h 5753325"/>
              <a:gd name="connsiteX12" fmla="*/ 6426552 w 6459988"/>
              <a:gd name="connsiteY12" fmla="*/ 845805 h 5753325"/>
              <a:gd name="connsiteX13" fmla="*/ 6434072 w 6459988"/>
              <a:gd name="connsiteY13" fmla="*/ 910733 h 5753325"/>
              <a:gd name="connsiteX14" fmla="*/ 6432570 w 6459988"/>
              <a:gd name="connsiteY14" fmla="*/ 983394 h 5753325"/>
              <a:gd name="connsiteX15" fmla="*/ 6431878 w 6459988"/>
              <a:gd name="connsiteY15" fmla="*/ 1026728 h 5753325"/>
              <a:gd name="connsiteX16" fmla="*/ 6414269 w 6459988"/>
              <a:gd name="connsiteY16" fmla="*/ 1151111 h 5753325"/>
              <a:gd name="connsiteX17" fmla="*/ 6371722 w 6459988"/>
              <a:gd name="connsiteY17" fmla="*/ 1318080 h 5753325"/>
              <a:gd name="connsiteX18" fmla="*/ 6356023 w 6459988"/>
              <a:gd name="connsiteY18" fmla="*/ 1356227 h 5753325"/>
              <a:gd name="connsiteX19" fmla="*/ 6356157 w 6459988"/>
              <a:gd name="connsiteY19" fmla="*/ 1361967 h 5753325"/>
              <a:gd name="connsiteX20" fmla="*/ 6350613 w 6459988"/>
              <a:gd name="connsiteY20" fmla="*/ 1393569 h 5753325"/>
              <a:gd name="connsiteX21" fmla="*/ 6357062 w 6459988"/>
              <a:gd name="connsiteY21" fmla="*/ 1444071 h 5753325"/>
              <a:gd name="connsiteX22" fmla="*/ 6364832 w 6459988"/>
              <a:gd name="connsiteY22" fmla="*/ 1478763 h 5753325"/>
              <a:gd name="connsiteX23" fmla="*/ 6369745 w 6459988"/>
              <a:gd name="connsiteY23" fmla="*/ 1495680 h 5753325"/>
              <a:gd name="connsiteX24" fmla="*/ 6370898 w 6459988"/>
              <a:gd name="connsiteY24" fmla="*/ 1513331 h 5753325"/>
              <a:gd name="connsiteX25" fmla="*/ 6368801 w 6459988"/>
              <a:gd name="connsiteY25" fmla="*/ 1527414 h 5753325"/>
              <a:gd name="connsiteX26" fmla="*/ 6359177 w 6459988"/>
              <a:gd name="connsiteY26" fmla="*/ 1639513 h 5753325"/>
              <a:gd name="connsiteX27" fmla="*/ 6299489 w 6459988"/>
              <a:gd name="connsiteY27" fmla="*/ 1784860 h 5753325"/>
              <a:gd name="connsiteX28" fmla="*/ 6267878 w 6459988"/>
              <a:gd name="connsiteY28" fmla="*/ 1858572 h 5753325"/>
              <a:gd name="connsiteX29" fmla="*/ 6251146 w 6459988"/>
              <a:gd name="connsiteY29" fmla="*/ 1926167 h 5753325"/>
              <a:gd name="connsiteX30" fmla="*/ 6210686 w 6459988"/>
              <a:gd name="connsiteY30" fmla="*/ 2014834 h 5753325"/>
              <a:gd name="connsiteX31" fmla="*/ 6106652 w 6459988"/>
              <a:gd name="connsiteY31" fmla="*/ 2150572 h 5753325"/>
              <a:gd name="connsiteX32" fmla="*/ 6097813 w 6459988"/>
              <a:gd name="connsiteY32" fmla="*/ 2172208 h 5753325"/>
              <a:gd name="connsiteX33" fmla="*/ 6095990 w 6459988"/>
              <a:gd name="connsiteY33" fmla="*/ 2181185 h 5753325"/>
              <a:gd name="connsiteX34" fmla="*/ 6090126 w 6459988"/>
              <a:gd name="connsiteY34" fmla="*/ 2192533 h 5753325"/>
              <a:gd name="connsiteX35" fmla="*/ 6089503 w 6459988"/>
              <a:gd name="connsiteY35" fmla="*/ 2192543 h 5753325"/>
              <a:gd name="connsiteX36" fmla="*/ 6084946 w 6459988"/>
              <a:gd name="connsiteY36" fmla="*/ 2203694 h 5753325"/>
              <a:gd name="connsiteX37" fmla="*/ 5987861 w 6459988"/>
              <a:gd name="connsiteY37" fmla="*/ 2304868 h 5753325"/>
              <a:gd name="connsiteX38" fmla="*/ 5973439 w 6459988"/>
              <a:gd name="connsiteY38" fmla="*/ 2385635 h 5753325"/>
              <a:gd name="connsiteX39" fmla="*/ 5916727 w 6459988"/>
              <a:gd name="connsiteY39" fmla="*/ 2458777 h 5753325"/>
              <a:gd name="connsiteX40" fmla="*/ 5856524 w 6459988"/>
              <a:gd name="connsiteY40" fmla="*/ 2583281 h 5753325"/>
              <a:gd name="connsiteX41" fmla="*/ 5838091 w 6459988"/>
              <a:gd name="connsiteY41" fmla="*/ 2753474 h 5753325"/>
              <a:gd name="connsiteX42" fmla="*/ 5777471 w 6459988"/>
              <a:gd name="connsiteY42" fmla="*/ 2901570 h 5753325"/>
              <a:gd name="connsiteX43" fmla="*/ 5723992 w 6459988"/>
              <a:gd name="connsiteY43" fmla="*/ 2998752 h 5753325"/>
              <a:gd name="connsiteX44" fmla="*/ 5557886 w 6459988"/>
              <a:gd name="connsiteY44" fmla="*/ 3329735 h 5753325"/>
              <a:gd name="connsiteX45" fmla="*/ 5471501 w 6459988"/>
              <a:gd name="connsiteY45" fmla="*/ 3462221 h 5753325"/>
              <a:gd name="connsiteX46" fmla="*/ 5465154 w 6459988"/>
              <a:gd name="connsiteY46" fmla="*/ 3541065 h 5753325"/>
              <a:gd name="connsiteX47" fmla="*/ 5437889 w 6459988"/>
              <a:gd name="connsiteY47" fmla="*/ 3559927 h 5753325"/>
              <a:gd name="connsiteX48" fmla="*/ 5432770 w 6459988"/>
              <a:gd name="connsiteY48" fmla="*/ 3562948 h 5753325"/>
              <a:gd name="connsiteX49" fmla="*/ 5406795 w 6459988"/>
              <a:gd name="connsiteY49" fmla="*/ 3578594 h 5753325"/>
              <a:gd name="connsiteX50" fmla="*/ 5381495 w 6459988"/>
              <a:gd name="connsiteY50" fmla="*/ 3599883 h 5753325"/>
              <a:gd name="connsiteX51" fmla="*/ 5363689 w 6459988"/>
              <a:gd name="connsiteY51" fmla="*/ 3633299 h 5753325"/>
              <a:gd name="connsiteX52" fmla="*/ 5291870 w 6459988"/>
              <a:gd name="connsiteY52" fmla="*/ 3799039 h 5753325"/>
              <a:gd name="connsiteX53" fmla="*/ 5241600 w 6459988"/>
              <a:gd name="connsiteY53" fmla="*/ 3894238 h 5753325"/>
              <a:gd name="connsiteX54" fmla="*/ 5211041 w 6459988"/>
              <a:gd name="connsiteY54" fmla="*/ 3924184 h 5753325"/>
              <a:gd name="connsiteX55" fmla="*/ 5176073 w 6459988"/>
              <a:gd name="connsiteY55" fmla="*/ 3970179 h 5753325"/>
              <a:gd name="connsiteX56" fmla="*/ 5172826 w 6459988"/>
              <a:gd name="connsiteY56" fmla="*/ 3991773 h 5753325"/>
              <a:gd name="connsiteX57" fmla="*/ 5157053 w 6459988"/>
              <a:gd name="connsiteY57" fmla="*/ 3997708 h 5753325"/>
              <a:gd name="connsiteX58" fmla="*/ 5127922 w 6459988"/>
              <a:gd name="connsiteY58" fmla="*/ 4022660 h 5753325"/>
              <a:gd name="connsiteX59" fmla="*/ 5020872 w 6459988"/>
              <a:gd name="connsiteY59" fmla="*/ 4075951 h 5753325"/>
              <a:gd name="connsiteX60" fmla="*/ 4991410 w 6459988"/>
              <a:gd name="connsiteY60" fmla="*/ 4087598 h 5753325"/>
              <a:gd name="connsiteX61" fmla="*/ 4930112 w 6459988"/>
              <a:gd name="connsiteY61" fmla="*/ 4138459 h 5753325"/>
              <a:gd name="connsiteX62" fmla="*/ 4834224 w 6459988"/>
              <a:gd name="connsiteY62" fmla="*/ 4231643 h 5753325"/>
              <a:gd name="connsiteX63" fmla="*/ 4812599 w 6459988"/>
              <a:gd name="connsiteY63" fmla="*/ 4249449 h 5753325"/>
              <a:gd name="connsiteX64" fmla="*/ 4789188 w 6459988"/>
              <a:gd name="connsiteY64" fmla="*/ 4256678 h 5753325"/>
              <a:gd name="connsiteX65" fmla="*/ 4779554 w 6459988"/>
              <a:gd name="connsiteY65" fmla="*/ 4251313 h 5753325"/>
              <a:gd name="connsiteX66" fmla="*/ 4766885 w 6459988"/>
              <a:gd name="connsiteY66" fmla="*/ 4259812 h 5753325"/>
              <a:gd name="connsiteX67" fmla="*/ 4762510 w 6459988"/>
              <a:gd name="connsiteY67" fmla="*/ 4260383 h 5753325"/>
              <a:gd name="connsiteX68" fmla="*/ 4738416 w 6459988"/>
              <a:gd name="connsiteY68" fmla="*/ 4265355 h 5753325"/>
              <a:gd name="connsiteX69" fmla="*/ 4712007 w 6459988"/>
              <a:gd name="connsiteY69" fmla="*/ 4317892 h 5753325"/>
              <a:gd name="connsiteX70" fmla="*/ 4658930 w 6459988"/>
              <a:gd name="connsiteY70" fmla="*/ 4348041 h 5753325"/>
              <a:gd name="connsiteX71" fmla="*/ 4443526 w 6459988"/>
              <a:gd name="connsiteY71" fmla="*/ 4507851 h 5753325"/>
              <a:gd name="connsiteX72" fmla="*/ 4289766 w 6459988"/>
              <a:gd name="connsiteY72" fmla="*/ 4711450 h 5753325"/>
              <a:gd name="connsiteX73" fmla="*/ 4150870 w 6459988"/>
              <a:gd name="connsiteY73" fmla="*/ 4818480 h 5753325"/>
              <a:gd name="connsiteX74" fmla="*/ 4006639 w 6459988"/>
              <a:gd name="connsiteY74" fmla="*/ 4933815 h 5753325"/>
              <a:gd name="connsiteX75" fmla="*/ 3298210 w 6459988"/>
              <a:gd name="connsiteY75" fmla="*/ 5070790 h 5753325"/>
              <a:gd name="connsiteX76" fmla="*/ 2947678 w 6459988"/>
              <a:gd name="connsiteY76" fmla="*/ 5117869 h 5753325"/>
              <a:gd name="connsiteX77" fmla="*/ 2822169 w 6459988"/>
              <a:gd name="connsiteY77" fmla="*/ 5129396 h 5753325"/>
              <a:gd name="connsiteX78" fmla="*/ 2538773 w 6459988"/>
              <a:gd name="connsiteY78" fmla="*/ 5313397 h 5753325"/>
              <a:gd name="connsiteX79" fmla="*/ 2014500 w 6459988"/>
              <a:gd name="connsiteY79" fmla="*/ 5519744 h 5753325"/>
              <a:gd name="connsiteX80" fmla="*/ 1934391 w 6459988"/>
              <a:gd name="connsiteY80" fmla="*/ 5591335 h 5753325"/>
              <a:gd name="connsiteX81" fmla="*/ 1892550 w 6459988"/>
              <a:gd name="connsiteY81" fmla="*/ 5649708 h 5753325"/>
              <a:gd name="connsiteX82" fmla="*/ 1854769 w 6459988"/>
              <a:gd name="connsiteY82" fmla="*/ 5647691 h 5753325"/>
              <a:gd name="connsiteX83" fmla="*/ 1809461 w 6459988"/>
              <a:gd name="connsiteY83" fmla="*/ 5648628 h 5753325"/>
              <a:gd name="connsiteX84" fmla="*/ 1745150 w 6459988"/>
              <a:gd name="connsiteY84" fmla="*/ 5693879 h 5753325"/>
              <a:gd name="connsiteX85" fmla="*/ 1713375 w 6459988"/>
              <a:gd name="connsiteY85" fmla="*/ 5684672 h 5753325"/>
              <a:gd name="connsiteX86" fmla="*/ 1707808 w 6459988"/>
              <a:gd name="connsiteY86" fmla="*/ 5682611 h 5753325"/>
              <a:gd name="connsiteX87" fmla="*/ 1679313 w 6459988"/>
              <a:gd name="connsiteY87" fmla="*/ 5672360 h 5753325"/>
              <a:gd name="connsiteX88" fmla="*/ 1646933 w 6459988"/>
              <a:gd name="connsiteY88" fmla="*/ 5666227 h 5753325"/>
              <a:gd name="connsiteX89" fmla="*/ 1610055 w 6459988"/>
              <a:gd name="connsiteY89" fmla="*/ 5673643 h 5753325"/>
              <a:gd name="connsiteX90" fmla="*/ 1437641 w 6459988"/>
              <a:gd name="connsiteY90" fmla="*/ 5723266 h 5753325"/>
              <a:gd name="connsiteX91" fmla="*/ 1332869 w 6459988"/>
              <a:gd name="connsiteY91" fmla="*/ 5744752 h 5753325"/>
              <a:gd name="connsiteX92" fmla="*/ 1290525 w 6459988"/>
              <a:gd name="connsiteY92" fmla="*/ 5740036 h 5753325"/>
              <a:gd name="connsiteX93" fmla="*/ 1233107 w 6459988"/>
              <a:gd name="connsiteY93" fmla="*/ 5742106 h 5753325"/>
              <a:gd name="connsiteX94" fmla="*/ 1214532 w 6459988"/>
              <a:gd name="connsiteY94" fmla="*/ 5753325 h 5753325"/>
              <a:gd name="connsiteX95" fmla="*/ 1199955 w 6459988"/>
              <a:gd name="connsiteY95" fmla="*/ 5744831 h 5753325"/>
              <a:gd name="connsiteX96" fmla="*/ 1162337 w 6459988"/>
              <a:gd name="connsiteY96" fmla="*/ 5738048 h 5753325"/>
              <a:gd name="connsiteX97" fmla="*/ 1053457 w 6459988"/>
              <a:gd name="connsiteY97" fmla="*/ 5688676 h 5753325"/>
              <a:gd name="connsiteX98" fmla="*/ 1025798 w 6459988"/>
              <a:gd name="connsiteY98" fmla="*/ 5673166 h 5753325"/>
              <a:gd name="connsiteX99" fmla="*/ 947900 w 6459988"/>
              <a:gd name="connsiteY99" fmla="*/ 5657848 h 5753325"/>
              <a:gd name="connsiteX100" fmla="*/ 815627 w 6459988"/>
              <a:gd name="connsiteY100" fmla="*/ 5642557 h 5753325"/>
              <a:gd name="connsiteX101" fmla="*/ 788251 w 6459988"/>
              <a:gd name="connsiteY101" fmla="*/ 5637065 h 5753325"/>
              <a:gd name="connsiteX102" fmla="*/ 767822 w 6459988"/>
              <a:gd name="connsiteY102" fmla="*/ 5623450 h 5753325"/>
              <a:gd name="connsiteX103" fmla="*/ 765791 w 6459988"/>
              <a:gd name="connsiteY103" fmla="*/ 5612539 h 5753325"/>
              <a:gd name="connsiteX104" fmla="*/ 751230 w 6459988"/>
              <a:gd name="connsiteY104" fmla="*/ 5608092 h 5753325"/>
              <a:gd name="connsiteX105" fmla="*/ 748008 w 6459988"/>
              <a:gd name="connsiteY105" fmla="*/ 5605052 h 5753325"/>
              <a:gd name="connsiteX106" fmla="*/ 728871 w 6459988"/>
              <a:gd name="connsiteY106" fmla="*/ 5589469 h 5753325"/>
              <a:gd name="connsiteX107" fmla="*/ 671898 w 6459988"/>
              <a:gd name="connsiteY107" fmla="*/ 5602363 h 5753325"/>
              <a:gd name="connsiteX108" fmla="*/ 615065 w 6459988"/>
              <a:gd name="connsiteY108" fmla="*/ 5580257 h 5753325"/>
              <a:gd name="connsiteX109" fmla="*/ 355785 w 6459988"/>
              <a:gd name="connsiteY109" fmla="*/ 5514383 h 5753325"/>
              <a:gd name="connsiteX110" fmla="*/ 102269 w 6459988"/>
              <a:gd name="connsiteY110" fmla="*/ 5524347 h 5753325"/>
              <a:gd name="connsiteX111" fmla="*/ 13160 w 6459988"/>
              <a:gd name="connsiteY111" fmla="*/ 5514159 h 5753325"/>
              <a:gd name="connsiteX112" fmla="*/ 0 w 6459988"/>
              <a:gd name="connsiteY112" fmla="*/ 5511735 h 5753325"/>
              <a:gd name="connsiteX113" fmla="*/ 0 w 6459988"/>
              <a:gd name="connsiteY113" fmla="*/ 0 h 5753325"/>
              <a:gd name="connsiteX0" fmla="*/ 0 w 6459988"/>
              <a:gd name="connsiteY0" fmla="*/ 0 h 5753325"/>
              <a:gd name="connsiteX1" fmla="*/ 6438980 w 6459988"/>
              <a:gd name="connsiteY1" fmla="*/ 0 h 5753325"/>
              <a:gd name="connsiteX2" fmla="*/ 6439047 w 6459988"/>
              <a:gd name="connsiteY2" fmla="*/ 147 h 5753325"/>
              <a:gd name="connsiteX3" fmla="*/ 6443456 w 6459988"/>
              <a:gd name="connsiteY3" fmla="*/ 130105 h 5753325"/>
              <a:gd name="connsiteX4" fmla="*/ 6447632 w 6459988"/>
              <a:gd name="connsiteY4" fmla="*/ 170016 h 5753325"/>
              <a:gd name="connsiteX5" fmla="*/ 6396598 w 6459988"/>
              <a:gd name="connsiteY5" fmla="*/ 274847 h 5753325"/>
              <a:gd name="connsiteX6" fmla="*/ 6375685 w 6459988"/>
              <a:gd name="connsiteY6" fmla="*/ 535865 h 5753325"/>
              <a:gd name="connsiteX7" fmla="*/ 6354187 w 6459988"/>
              <a:gd name="connsiteY7" fmla="*/ 615799 h 5753325"/>
              <a:gd name="connsiteX8" fmla="*/ 6459988 w 6459988"/>
              <a:gd name="connsiteY8" fmla="*/ 707628 h 5753325"/>
              <a:gd name="connsiteX9" fmla="*/ 6344988 w 6459988"/>
              <a:gd name="connsiteY9" fmla="*/ 697330 h 5753325"/>
              <a:gd name="connsiteX10" fmla="*/ 6447445 w 6459988"/>
              <a:gd name="connsiteY10" fmla="*/ 780003 h 5753325"/>
              <a:gd name="connsiteX11" fmla="*/ 6426552 w 6459988"/>
              <a:gd name="connsiteY11" fmla="*/ 845805 h 5753325"/>
              <a:gd name="connsiteX12" fmla="*/ 6434072 w 6459988"/>
              <a:gd name="connsiteY12" fmla="*/ 910733 h 5753325"/>
              <a:gd name="connsiteX13" fmla="*/ 6432570 w 6459988"/>
              <a:gd name="connsiteY13" fmla="*/ 983394 h 5753325"/>
              <a:gd name="connsiteX14" fmla="*/ 6431878 w 6459988"/>
              <a:gd name="connsiteY14" fmla="*/ 1026728 h 5753325"/>
              <a:gd name="connsiteX15" fmla="*/ 6414269 w 6459988"/>
              <a:gd name="connsiteY15" fmla="*/ 1151111 h 5753325"/>
              <a:gd name="connsiteX16" fmla="*/ 6371722 w 6459988"/>
              <a:gd name="connsiteY16" fmla="*/ 1318080 h 5753325"/>
              <a:gd name="connsiteX17" fmla="*/ 6356023 w 6459988"/>
              <a:gd name="connsiteY17" fmla="*/ 1356227 h 5753325"/>
              <a:gd name="connsiteX18" fmla="*/ 6356157 w 6459988"/>
              <a:gd name="connsiteY18" fmla="*/ 1361967 h 5753325"/>
              <a:gd name="connsiteX19" fmla="*/ 6350613 w 6459988"/>
              <a:gd name="connsiteY19" fmla="*/ 1393569 h 5753325"/>
              <a:gd name="connsiteX20" fmla="*/ 6357062 w 6459988"/>
              <a:gd name="connsiteY20" fmla="*/ 1444071 h 5753325"/>
              <a:gd name="connsiteX21" fmla="*/ 6364832 w 6459988"/>
              <a:gd name="connsiteY21" fmla="*/ 1478763 h 5753325"/>
              <a:gd name="connsiteX22" fmla="*/ 6369745 w 6459988"/>
              <a:gd name="connsiteY22" fmla="*/ 1495680 h 5753325"/>
              <a:gd name="connsiteX23" fmla="*/ 6370898 w 6459988"/>
              <a:gd name="connsiteY23" fmla="*/ 1513331 h 5753325"/>
              <a:gd name="connsiteX24" fmla="*/ 6368801 w 6459988"/>
              <a:gd name="connsiteY24" fmla="*/ 1527414 h 5753325"/>
              <a:gd name="connsiteX25" fmla="*/ 6359177 w 6459988"/>
              <a:gd name="connsiteY25" fmla="*/ 1639513 h 5753325"/>
              <a:gd name="connsiteX26" fmla="*/ 6299489 w 6459988"/>
              <a:gd name="connsiteY26" fmla="*/ 1784860 h 5753325"/>
              <a:gd name="connsiteX27" fmla="*/ 6267878 w 6459988"/>
              <a:gd name="connsiteY27" fmla="*/ 1858572 h 5753325"/>
              <a:gd name="connsiteX28" fmla="*/ 6251146 w 6459988"/>
              <a:gd name="connsiteY28" fmla="*/ 1926167 h 5753325"/>
              <a:gd name="connsiteX29" fmla="*/ 6210686 w 6459988"/>
              <a:gd name="connsiteY29" fmla="*/ 2014834 h 5753325"/>
              <a:gd name="connsiteX30" fmla="*/ 6106652 w 6459988"/>
              <a:gd name="connsiteY30" fmla="*/ 2150572 h 5753325"/>
              <a:gd name="connsiteX31" fmla="*/ 6097813 w 6459988"/>
              <a:gd name="connsiteY31" fmla="*/ 2172208 h 5753325"/>
              <a:gd name="connsiteX32" fmla="*/ 6095990 w 6459988"/>
              <a:gd name="connsiteY32" fmla="*/ 2181185 h 5753325"/>
              <a:gd name="connsiteX33" fmla="*/ 6090126 w 6459988"/>
              <a:gd name="connsiteY33" fmla="*/ 2192533 h 5753325"/>
              <a:gd name="connsiteX34" fmla="*/ 6089503 w 6459988"/>
              <a:gd name="connsiteY34" fmla="*/ 2192543 h 5753325"/>
              <a:gd name="connsiteX35" fmla="*/ 6084946 w 6459988"/>
              <a:gd name="connsiteY35" fmla="*/ 2203694 h 5753325"/>
              <a:gd name="connsiteX36" fmla="*/ 5987861 w 6459988"/>
              <a:gd name="connsiteY36" fmla="*/ 2304868 h 5753325"/>
              <a:gd name="connsiteX37" fmla="*/ 5973439 w 6459988"/>
              <a:gd name="connsiteY37" fmla="*/ 2385635 h 5753325"/>
              <a:gd name="connsiteX38" fmla="*/ 5916727 w 6459988"/>
              <a:gd name="connsiteY38" fmla="*/ 2458777 h 5753325"/>
              <a:gd name="connsiteX39" fmla="*/ 5856524 w 6459988"/>
              <a:gd name="connsiteY39" fmla="*/ 2583281 h 5753325"/>
              <a:gd name="connsiteX40" fmla="*/ 5838091 w 6459988"/>
              <a:gd name="connsiteY40" fmla="*/ 2753474 h 5753325"/>
              <a:gd name="connsiteX41" fmla="*/ 5777471 w 6459988"/>
              <a:gd name="connsiteY41" fmla="*/ 2901570 h 5753325"/>
              <a:gd name="connsiteX42" fmla="*/ 5723992 w 6459988"/>
              <a:gd name="connsiteY42" fmla="*/ 2998752 h 5753325"/>
              <a:gd name="connsiteX43" fmla="*/ 5557886 w 6459988"/>
              <a:gd name="connsiteY43" fmla="*/ 3329735 h 5753325"/>
              <a:gd name="connsiteX44" fmla="*/ 5471501 w 6459988"/>
              <a:gd name="connsiteY44" fmla="*/ 3462221 h 5753325"/>
              <a:gd name="connsiteX45" fmla="*/ 5465154 w 6459988"/>
              <a:gd name="connsiteY45" fmla="*/ 3541065 h 5753325"/>
              <a:gd name="connsiteX46" fmla="*/ 5437889 w 6459988"/>
              <a:gd name="connsiteY46" fmla="*/ 3559927 h 5753325"/>
              <a:gd name="connsiteX47" fmla="*/ 5432770 w 6459988"/>
              <a:gd name="connsiteY47" fmla="*/ 3562948 h 5753325"/>
              <a:gd name="connsiteX48" fmla="*/ 5406795 w 6459988"/>
              <a:gd name="connsiteY48" fmla="*/ 3578594 h 5753325"/>
              <a:gd name="connsiteX49" fmla="*/ 5381495 w 6459988"/>
              <a:gd name="connsiteY49" fmla="*/ 3599883 h 5753325"/>
              <a:gd name="connsiteX50" fmla="*/ 5363689 w 6459988"/>
              <a:gd name="connsiteY50" fmla="*/ 3633299 h 5753325"/>
              <a:gd name="connsiteX51" fmla="*/ 5291870 w 6459988"/>
              <a:gd name="connsiteY51" fmla="*/ 3799039 h 5753325"/>
              <a:gd name="connsiteX52" fmla="*/ 5241600 w 6459988"/>
              <a:gd name="connsiteY52" fmla="*/ 3894238 h 5753325"/>
              <a:gd name="connsiteX53" fmla="*/ 5211041 w 6459988"/>
              <a:gd name="connsiteY53" fmla="*/ 3924184 h 5753325"/>
              <a:gd name="connsiteX54" fmla="*/ 5176073 w 6459988"/>
              <a:gd name="connsiteY54" fmla="*/ 3970179 h 5753325"/>
              <a:gd name="connsiteX55" fmla="*/ 5172826 w 6459988"/>
              <a:gd name="connsiteY55" fmla="*/ 3991773 h 5753325"/>
              <a:gd name="connsiteX56" fmla="*/ 5157053 w 6459988"/>
              <a:gd name="connsiteY56" fmla="*/ 3997708 h 5753325"/>
              <a:gd name="connsiteX57" fmla="*/ 5127922 w 6459988"/>
              <a:gd name="connsiteY57" fmla="*/ 4022660 h 5753325"/>
              <a:gd name="connsiteX58" fmla="*/ 5020872 w 6459988"/>
              <a:gd name="connsiteY58" fmla="*/ 4075951 h 5753325"/>
              <a:gd name="connsiteX59" fmla="*/ 4991410 w 6459988"/>
              <a:gd name="connsiteY59" fmla="*/ 4087598 h 5753325"/>
              <a:gd name="connsiteX60" fmla="*/ 4930112 w 6459988"/>
              <a:gd name="connsiteY60" fmla="*/ 4138459 h 5753325"/>
              <a:gd name="connsiteX61" fmla="*/ 4834224 w 6459988"/>
              <a:gd name="connsiteY61" fmla="*/ 4231643 h 5753325"/>
              <a:gd name="connsiteX62" fmla="*/ 4812599 w 6459988"/>
              <a:gd name="connsiteY62" fmla="*/ 4249449 h 5753325"/>
              <a:gd name="connsiteX63" fmla="*/ 4789188 w 6459988"/>
              <a:gd name="connsiteY63" fmla="*/ 4256678 h 5753325"/>
              <a:gd name="connsiteX64" fmla="*/ 4779554 w 6459988"/>
              <a:gd name="connsiteY64" fmla="*/ 4251313 h 5753325"/>
              <a:gd name="connsiteX65" fmla="*/ 4766885 w 6459988"/>
              <a:gd name="connsiteY65" fmla="*/ 4259812 h 5753325"/>
              <a:gd name="connsiteX66" fmla="*/ 4762510 w 6459988"/>
              <a:gd name="connsiteY66" fmla="*/ 4260383 h 5753325"/>
              <a:gd name="connsiteX67" fmla="*/ 4738416 w 6459988"/>
              <a:gd name="connsiteY67" fmla="*/ 4265355 h 5753325"/>
              <a:gd name="connsiteX68" fmla="*/ 4712007 w 6459988"/>
              <a:gd name="connsiteY68" fmla="*/ 4317892 h 5753325"/>
              <a:gd name="connsiteX69" fmla="*/ 4658930 w 6459988"/>
              <a:gd name="connsiteY69" fmla="*/ 4348041 h 5753325"/>
              <a:gd name="connsiteX70" fmla="*/ 4443526 w 6459988"/>
              <a:gd name="connsiteY70" fmla="*/ 4507851 h 5753325"/>
              <a:gd name="connsiteX71" fmla="*/ 4289766 w 6459988"/>
              <a:gd name="connsiteY71" fmla="*/ 4711450 h 5753325"/>
              <a:gd name="connsiteX72" fmla="*/ 4150870 w 6459988"/>
              <a:gd name="connsiteY72" fmla="*/ 4818480 h 5753325"/>
              <a:gd name="connsiteX73" fmla="*/ 4006639 w 6459988"/>
              <a:gd name="connsiteY73" fmla="*/ 4933815 h 5753325"/>
              <a:gd name="connsiteX74" fmla="*/ 3298210 w 6459988"/>
              <a:gd name="connsiteY74" fmla="*/ 5070790 h 5753325"/>
              <a:gd name="connsiteX75" fmla="*/ 2947678 w 6459988"/>
              <a:gd name="connsiteY75" fmla="*/ 5117869 h 5753325"/>
              <a:gd name="connsiteX76" fmla="*/ 2822169 w 6459988"/>
              <a:gd name="connsiteY76" fmla="*/ 5129396 h 5753325"/>
              <a:gd name="connsiteX77" fmla="*/ 2538773 w 6459988"/>
              <a:gd name="connsiteY77" fmla="*/ 5313397 h 5753325"/>
              <a:gd name="connsiteX78" fmla="*/ 2014500 w 6459988"/>
              <a:gd name="connsiteY78" fmla="*/ 5519744 h 5753325"/>
              <a:gd name="connsiteX79" fmla="*/ 1934391 w 6459988"/>
              <a:gd name="connsiteY79" fmla="*/ 5591335 h 5753325"/>
              <a:gd name="connsiteX80" fmla="*/ 1892550 w 6459988"/>
              <a:gd name="connsiteY80" fmla="*/ 5649708 h 5753325"/>
              <a:gd name="connsiteX81" fmla="*/ 1854769 w 6459988"/>
              <a:gd name="connsiteY81" fmla="*/ 5647691 h 5753325"/>
              <a:gd name="connsiteX82" fmla="*/ 1809461 w 6459988"/>
              <a:gd name="connsiteY82" fmla="*/ 5648628 h 5753325"/>
              <a:gd name="connsiteX83" fmla="*/ 1745150 w 6459988"/>
              <a:gd name="connsiteY83" fmla="*/ 5693879 h 5753325"/>
              <a:gd name="connsiteX84" fmla="*/ 1713375 w 6459988"/>
              <a:gd name="connsiteY84" fmla="*/ 5684672 h 5753325"/>
              <a:gd name="connsiteX85" fmla="*/ 1707808 w 6459988"/>
              <a:gd name="connsiteY85" fmla="*/ 5682611 h 5753325"/>
              <a:gd name="connsiteX86" fmla="*/ 1679313 w 6459988"/>
              <a:gd name="connsiteY86" fmla="*/ 5672360 h 5753325"/>
              <a:gd name="connsiteX87" fmla="*/ 1646933 w 6459988"/>
              <a:gd name="connsiteY87" fmla="*/ 5666227 h 5753325"/>
              <a:gd name="connsiteX88" fmla="*/ 1610055 w 6459988"/>
              <a:gd name="connsiteY88" fmla="*/ 5673643 h 5753325"/>
              <a:gd name="connsiteX89" fmla="*/ 1437641 w 6459988"/>
              <a:gd name="connsiteY89" fmla="*/ 5723266 h 5753325"/>
              <a:gd name="connsiteX90" fmla="*/ 1332869 w 6459988"/>
              <a:gd name="connsiteY90" fmla="*/ 5744752 h 5753325"/>
              <a:gd name="connsiteX91" fmla="*/ 1290525 w 6459988"/>
              <a:gd name="connsiteY91" fmla="*/ 5740036 h 5753325"/>
              <a:gd name="connsiteX92" fmla="*/ 1233107 w 6459988"/>
              <a:gd name="connsiteY92" fmla="*/ 5742106 h 5753325"/>
              <a:gd name="connsiteX93" fmla="*/ 1214532 w 6459988"/>
              <a:gd name="connsiteY93" fmla="*/ 5753325 h 5753325"/>
              <a:gd name="connsiteX94" fmla="*/ 1199955 w 6459988"/>
              <a:gd name="connsiteY94" fmla="*/ 5744831 h 5753325"/>
              <a:gd name="connsiteX95" fmla="*/ 1162337 w 6459988"/>
              <a:gd name="connsiteY95" fmla="*/ 5738048 h 5753325"/>
              <a:gd name="connsiteX96" fmla="*/ 1053457 w 6459988"/>
              <a:gd name="connsiteY96" fmla="*/ 5688676 h 5753325"/>
              <a:gd name="connsiteX97" fmla="*/ 1025798 w 6459988"/>
              <a:gd name="connsiteY97" fmla="*/ 5673166 h 5753325"/>
              <a:gd name="connsiteX98" fmla="*/ 947900 w 6459988"/>
              <a:gd name="connsiteY98" fmla="*/ 5657848 h 5753325"/>
              <a:gd name="connsiteX99" fmla="*/ 815627 w 6459988"/>
              <a:gd name="connsiteY99" fmla="*/ 5642557 h 5753325"/>
              <a:gd name="connsiteX100" fmla="*/ 788251 w 6459988"/>
              <a:gd name="connsiteY100" fmla="*/ 5637065 h 5753325"/>
              <a:gd name="connsiteX101" fmla="*/ 767822 w 6459988"/>
              <a:gd name="connsiteY101" fmla="*/ 5623450 h 5753325"/>
              <a:gd name="connsiteX102" fmla="*/ 765791 w 6459988"/>
              <a:gd name="connsiteY102" fmla="*/ 5612539 h 5753325"/>
              <a:gd name="connsiteX103" fmla="*/ 751230 w 6459988"/>
              <a:gd name="connsiteY103" fmla="*/ 5608092 h 5753325"/>
              <a:gd name="connsiteX104" fmla="*/ 748008 w 6459988"/>
              <a:gd name="connsiteY104" fmla="*/ 5605052 h 5753325"/>
              <a:gd name="connsiteX105" fmla="*/ 728871 w 6459988"/>
              <a:gd name="connsiteY105" fmla="*/ 5589469 h 5753325"/>
              <a:gd name="connsiteX106" fmla="*/ 671898 w 6459988"/>
              <a:gd name="connsiteY106" fmla="*/ 5602363 h 5753325"/>
              <a:gd name="connsiteX107" fmla="*/ 615065 w 6459988"/>
              <a:gd name="connsiteY107" fmla="*/ 5580257 h 5753325"/>
              <a:gd name="connsiteX108" fmla="*/ 355785 w 6459988"/>
              <a:gd name="connsiteY108" fmla="*/ 5514383 h 5753325"/>
              <a:gd name="connsiteX109" fmla="*/ 102269 w 6459988"/>
              <a:gd name="connsiteY109" fmla="*/ 5524347 h 5753325"/>
              <a:gd name="connsiteX110" fmla="*/ 13160 w 6459988"/>
              <a:gd name="connsiteY110" fmla="*/ 5514159 h 5753325"/>
              <a:gd name="connsiteX111" fmla="*/ 0 w 6459988"/>
              <a:gd name="connsiteY111" fmla="*/ 5511735 h 5753325"/>
              <a:gd name="connsiteX112" fmla="*/ 0 w 6459988"/>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75685 w 6447632"/>
              <a:gd name="connsiteY6" fmla="*/ 535865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447445 w 6447632"/>
              <a:gd name="connsiteY10" fmla="*/ 780003 h 5753325"/>
              <a:gd name="connsiteX11" fmla="*/ 6426552 w 6447632"/>
              <a:gd name="connsiteY11" fmla="*/ 845805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414269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75685 w 6447632"/>
              <a:gd name="connsiteY6" fmla="*/ 535865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426552 w 6447632"/>
              <a:gd name="connsiteY11" fmla="*/ 845805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414269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426552 w 6447632"/>
              <a:gd name="connsiteY11" fmla="*/ 845805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414269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414269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362266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434072 w 6447632"/>
              <a:gd name="connsiteY12" fmla="*/ 910733 h 5753325"/>
              <a:gd name="connsiteX13" fmla="*/ 6432570 w 6447632"/>
              <a:gd name="connsiteY13" fmla="*/ 983394 h 5753325"/>
              <a:gd name="connsiteX14" fmla="*/ 6405877 w 6447632"/>
              <a:gd name="connsiteY14" fmla="*/ 1026728 h 5753325"/>
              <a:gd name="connsiteX15" fmla="*/ 6362266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434072 w 6447632"/>
              <a:gd name="connsiteY12" fmla="*/ 910733 h 5753325"/>
              <a:gd name="connsiteX13" fmla="*/ 6405877 w 6447632"/>
              <a:gd name="connsiteY13" fmla="*/ 1026728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71501 w 6447632"/>
              <a:gd name="connsiteY43" fmla="*/ 3462221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405877 w 6447632"/>
              <a:gd name="connsiteY13" fmla="*/ 1026728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71501 w 6447632"/>
              <a:gd name="connsiteY43" fmla="*/ 3462221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71501 w 6447632"/>
              <a:gd name="connsiteY43" fmla="*/ 3462221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83942 w 6447632"/>
              <a:gd name="connsiteY43" fmla="*/ 3416604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83942 w 6447632"/>
              <a:gd name="connsiteY43" fmla="*/ 3416604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04423 w 6447632"/>
              <a:gd name="connsiteY7" fmla="*/ 582623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37615 w 6447632"/>
              <a:gd name="connsiteY6" fmla="*/ 471794 h 5753325"/>
              <a:gd name="connsiteX7" fmla="*/ 6304423 w 6447632"/>
              <a:gd name="connsiteY7" fmla="*/ 582623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37615 w 6447632"/>
              <a:gd name="connsiteY6" fmla="*/ 471794 h 5753325"/>
              <a:gd name="connsiteX7" fmla="*/ 6304423 w 6447632"/>
              <a:gd name="connsiteY7" fmla="*/ 582623 h 5753325"/>
              <a:gd name="connsiteX8" fmla="*/ 6303977 w 6447632"/>
              <a:gd name="connsiteY8" fmla="*/ 664291 h 5753325"/>
              <a:gd name="connsiteX9" fmla="*/ 6299372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37615 w 6447632"/>
              <a:gd name="connsiteY6" fmla="*/ 471794 h 5753325"/>
              <a:gd name="connsiteX7" fmla="*/ 6304423 w 6447632"/>
              <a:gd name="connsiteY7" fmla="*/ 582623 h 5753325"/>
              <a:gd name="connsiteX8" fmla="*/ 6303977 w 6447632"/>
              <a:gd name="connsiteY8" fmla="*/ 664291 h 5753325"/>
              <a:gd name="connsiteX9" fmla="*/ 6299372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20797 w 6447632"/>
              <a:gd name="connsiteY14" fmla="*/ 1146964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37615 w 6447632"/>
              <a:gd name="connsiteY6" fmla="*/ 471794 h 5753325"/>
              <a:gd name="connsiteX7" fmla="*/ 6304423 w 6447632"/>
              <a:gd name="connsiteY7" fmla="*/ 582623 h 5753325"/>
              <a:gd name="connsiteX8" fmla="*/ 6303977 w 6447632"/>
              <a:gd name="connsiteY8" fmla="*/ 664291 h 5753325"/>
              <a:gd name="connsiteX9" fmla="*/ 6299372 w 6447632"/>
              <a:gd name="connsiteY9" fmla="*/ 697330 h 5753325"/>
              <a:gd name="connsiteX10" fmla="*/ 6309888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20797 w 6447632"/>
              <a:gd name="connsiteY14" fmla="*/ 1146964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3456"/>
              <a:gd name="connsiteY0" fmla="*/ 0 h 5753325"/>
              <a:gd name="connsiteX1" fmla="*/ 6438980 w 6443456"/>
              <a:gd name="connsiteY1" fmla="*/ 0 h 5753325"/>
              <a:gd name="connsiteX2" fmla="*/ 6439047 w 6443456"/>
              <a:gd name="connsiteY2" fmla="*/ 147 h 5753325"/>
              <a:gd name="connsiteX3" fmla="*/ 6443456 w 6443456"/>
              <a:gd name="connsiteY3" fmla="*/ 130105 h 5753325"/>
              <a:gd name="connsiteX4" fmla="*/ 6422751 w 6443456"/>
              <a:gd name="connsiteY4" fmla="*/ 174163 h 5753325"/>
              <a:gd name="connsiteX5" fmla="*/ 6396598 w 6443456"/>
              <a:gd name="connsiteY5" fmla="*/ 274847 h 5753325"/>
              <a:gd name="connsiteX6" fmla="*/ 6337615 w 6443456"/>
              <a:gd name="connsiteY6" fmla="*/ 471794 h 5753325"/>
              <a:gd name="connsiteX7" fmla="*/ 6304423 w 6443456"/>
              <a:gd name="connsiteY7" fmla="*/ 582623 h 5753325"/>
              <a:gd name="connsiteX8" fmla="*/ 6303977 w 6443456"/>
              <a:gd name="connsiteY8" fmla="*/ 664291 h 5753325"/>
              <a:gd name="connsiteX9" fmla="*/ 6299372 w 6443456"/>
              <a:gd name="connsiteY9" fmla="*/ 697330 h 5753325"/>
              <a:gd name="connsiteX10" fmla="*/ 6309888 w 6443456"/>
              <a:gd name="connsiteY10" fmla="*/ 754001 h 5753325"/>
              <a:gd name="connsiteX11" fmla="*/ 6339879 w 6443456"/>
              <a:gd name="connsiteY11" fmla="*/ 811136 h 5753325"/>
              <a:gd name="connsiteX12" fmla="*/ 6330065 w 6443456"/>
              <a:gd name="connsiteY12" fmla="*/ 893399 h 5753325"/>
              <a:gd name="connsiteX13" fmla="*/ 6328618 w 6443456"/>
              <a:gd name="connsiteY13" fmla="*/ 1009766 h 5753325"/>
              <a:gd name="connsiteX14" fmla="*/ 6320797 w 6443456"/>
              <a:gd name="connsiteY14" fmla="*/ 1146964 h 5753325"/>
              <a:gd name="connsiteX15" fmla="*/ 6334400 w 6443456"/>
              <a:gd name="connsiteY15" fmla="*/ 1280757 h 5753325"/>
              <a:gd name="connsiteX16" fmla="*/ 6356023 w 6443456"/>
              <a:gd name="connsiteY16" fmla="*/ 1356227 h 5753325"/>
              <a:gd name="connsiteX17" fmla="*/ 6356157 w 6443456"/>
              <a:gd name="connsiteY17" fmla="*/ 1361967 h 5753325"/>
              <a:gd name="connsiteX18" fmla="*/ 6350613 w 6443456"/>
              <a:gd name="connsiteY18" fmla="*/ 1393569 h 5753325"/>
              <a:gd name="connsiteX19" fmla="*/ 6357062 w 6443456"/>
              <a:gd name="connsiteY19" fmla="*/ 1444071 h 5753325"/>
              <a:gd name="connsiteX20" fmla="*/ 6364832 w 6443456"/>
              <a:gd name="connsiteY20" fmla="*/ 1478763 h 5753325"/>
              <a:gd name="connsiteX21" fmla="*/ 6369745 w 6443456"/>
              <a:gd name="connsiteY21" fmla="*/ 1495680 h 5753325"/>
              <a:gd name="connsiteX22" fmla="*/ 6370898 w 6443456"/>
              <a:gd name="connsiteY22" fmla="*/ 1513331 h 5753325"/>
              <a:gd name="connsiteX23" fmla="*/ 6339773 w 6443456"/>
              <a:gd name="connsiteY23" fmla="*/ 1527414 h 5753325"/>
              <a:gd name="connsiteX24" fmla="*/ 6321854 w 6443456"/>
              <a:gd name="connsiteY24" fmla="*/ 1635366 h 5753325"/>
              <a:gd name="connsiteX25" fmla="*/ 6299489 w 6443456"/>
              <a:gd name="connsiteY25" fmla="*/ 1784860 h 5753325"/>
              <a:gd name="connsiteX26" fmla="*/ 6267878 w 6443456"/>
              <a:gd name="connsiteY26" fmla="*/ 1858572 h 5753325"/>
              <a:gd name="connsiteX27" fmla="*/ 6251146 w 6443456"/>
              <a:gd name="connsiteY27" fmla="*/ 1926167 h 5753325"/>
              <a:gd name="connsiteX28" fmla="*/ 6210686 w 6443456"/>
              <a:gd name="connsiteY28" fmla="*/ 2014834 h 5753325"/>
              <a:gd name="connsiteX29" fmla="*/ 6106652 w 6443456"/>
              <a:gd name="connsiteY29" fmla="*/ 2150572 h 5753325"/>
              <a:gd name="connsiteX30" fmla="*/ 6097813 w 6443456"/>
              <a:gd name="connsiteY30" fmla="*/ 2172208 h 5753325"/>
              <a:gd name="connsiteX31" fmla="*/ 6095990 w 6443456"/>
              <a:gd name="connsiteY31" fmla="*/ 2181185 h 5753325"/>
              <a:gd name="connsiteX32" fmla="*/ 6090126 w 6443456"/>
              <a:gd name="connsiteY32" fmla="*/ 2192533 h 5753325"/>
              <a:gd name="connsiteX33" fmla="*/ 6089503 w 6443456"/>
              <a:gd name="connsiteY33" fmla="*/ 2192543 h 5753325"/>
              <a:gd name="connsiteX34" fmla="*/ 6084946 w 6443456"/>
              <a:gd name="connsiteY34" fmla="*/ 2203694 h 5753325"/>
              <a:gd name="connsiteX35" fmla="*/ 5987861 w 6443456"/>
              <a:gd name="connsiteY35" fmla="*/ 2304868 h 5753325"/>
              <a:gd name="connsiteX36" fmla="*/ 5973439 w 6443456"/>
              <a:gd name="connsiteY36" fmla="*/ 2385635 h 5753325"/>
              <a:gd name="connsiteX37" fmla="*/ 5916727 w 6443456"/>
              <a:gd name="connsiteY37" fmla="*/ 2458777 h 5753325"/>
              <a:gd name="connsiteX38" fmla="*/ 5856524 w 6443456"/>
              <a:gd name="connsiteY38" fmla="*/ 2583281 h 5753325"/>
              <a:gd name="connsiteX39" fmla="*/ 5838091 w 6443456"/>
              <a:gd name="connsiteY39" fmla="*/ 2753474 h 5753325"/>
              <a:gd name="connsiteX40" fmla="*/ 5744296 w 6443456"/>
              <a:gd name="connsiteY40" fmla="*/ 2893276 h 5753325"/>
              <a:gd name="connsiteX41" fmla="*/ 5682522 w 6443456"/>
              <a:gd name="connsiteY41" fmla="*/ 3044368 h 5753325"/>
              <a:gd name="connsiteX42" fmla="*/ 5557886 w 6443456"/>
              <a:gd name="connsiteY42" fmla="*/ 3304853 h 5753325"/>
              <a:gd name="connsiteX43" fmla="*/ 5483942 w 6443456"/>
              <a:gd name="connsiteY43" fmla="*/ 3416604 h 5753325"/>
              <a:gd name="connsiteX44" fmla="*/ 5461007 w 6443456"/>
              <a:gd name="connsiteY44" fmla="*/ 3503742 h 5753325"/>
              <a:gd name="connsiteX45" fmla="*/ 5437889 w 6443456"/>
              <a:gd name="connsiteY45" fmla="*/ 3559927 h 5753325"/>
              <a:gd name="connsiteX46" fmla="*/ 5432770 w 6443456"/>
              <a:gd name="connsiteY46" fmla="*/ 3562948 h 5753325"/>
              <a:gd name="connsiteX47" fmla="*/ 5406795 w 6443456"/>
              <a:gd name="connsiteY47" fmla="*/ 3578594 h 5753325"/>
              <a:gd name="connsiteX48" fmla="*/ 5381495 w 6443456"/>
              <a:gd name="connsiteY48" fmla="*/ 3599883 h 5753325"/>
              <a:gd name="connsiteX49" fmla="*/ 5363689 w 6443456"/>
              <a:gd name="connsiteY49" fmla="*/ 3633299 h 5753325"/>
              <a:gd name="connsiteX50" fmla="*/ 5291870 w 6443456"/>
              <a:gd name="connsiteY50" fmla="*/ 3799039 h 5753325"/>
              <a:gd name="connsiteX51" fmla="*/ 5241600 w 6443456"/>
              <a:gd name="connsiteY51" fmla="*/ 3894238 h 5753325"/>
              <a:gd name="connsiteX52" fmla="*/ 5211041 w 6443456"/>
              <a:gd name="connsiteY52" fmla="*/ 3924184 h 5753325"/>
              <a:gd name="connsiteX53" fmla="*/ 5176073 w 6443456"/>
              <a:gd name="connsiteY53" fmla="*/ 3970179 h 5753325"/>
              <a:gd name="connsiteX54" fmla="*/ 5172826 w 6443456"/>
              <a:gd name="connsiteY54" fmla="*/ 3991773 h 5753325"/>
              <a:gd name="connsiteX55" fmla="*/ 5157053 w 6443456"/>
              <a:gd name="connsiteY55" fmla="*/ 3997708 h 5753325"/>
              <a:gd name="connsiteX56" fmla="*/ 5127922 w 6443456"/>
              <a:gd name="connsiteY56" fmla="*/ 4022660 h 5753325"/>
              <a:gd name="connsiteX57" fmla="*/ 5020872 w 6443456"/>
              <a:gd name="connsiteY57" fmla="*/ 4075951 h 5753325"/>
              <a:gd name="connsiteX58" fmla="*/ 4991410 w 6443456"/>
              <a:gd name="connsiteY58" fmla="*/ 4087598 h 5753325"/>
              <a:gd name="connsiteX59" fmla="*/ 4930112 w 6443456"/>
              <a:gd name="connsiteY59" fmla="*/ 4138459 h 5753325"/>
              <a:gd name="connsiteX60" fmla="*/ 4834224 w 6443456"/>
              <a:gd name="connsiteY60" fmla="*/ 4231643 h 5753325"/>
              <a:gd name="connsiteX61" fmla="*/ 4812599 w 6443456"/>
              <a:gd name="connsiteY61" fmla="*/ 4249449 h 5753325"/>
              <a:gd name="connsiteX62" fmla="*/ 4789188 w 6443456"/>
              <a:gd name="connsiteY62" fmla="*/ 4256678 h 5753325"/>
              <a:gd name="connsiteX63" fmla="*/ 4779554 w 6443456"/>
              <a:gd name="connsiteY63" fmla="*/ 4251313 h 5753325"/>
              <a:gd name="connsiteX64" fmla="*/ 4766885 w 6443456"/>
              <a:gd name="connsiteY64" fmla="*/ 4259812 h 5753325"/>
              <a:gd name="connsiteX65" fmla="*/ 4762510 w 6443456"/>
              <a:gd name="connsiteY65" fmla="*/ 4260383 h 5753325"/>
              <a:gd name="connsiteX66" fmla="*/ 4738416 w 6443456"/>
              <a:gd name="connsiteY66" fmla="*/ 4265355 h 5753325"/>
              <a:gd name="connsiteX67" fmla="*/ 4712007 w 6443456"/>
              <a:gd name="connsiteY67" fmla="*/ 4317892 h 5753325"/>
              <a:gd name="connsiteX68" fmla="*/ 4658930 w 6443456"/>
              <a:gd name="connsiteY68" fmla="*/ 4348041 h 5753325"/>
              <a:gd name="connsiteX69" fmla="*/ 4443526 w 6443456"/>
              <a:gd name="connsiteY69" fmla="*/ 4507851 h 5753325"/>
              <a:gd name="connsiteX70" fmla="*/ 4289766 w 6443456"/>
              <a:gd name="connsiteY70" fmla="*/ 4711450 h 5753325"/>
              <a:gd name="connsiteX71" fmla="*/ 4150870 w 6443456"/>
              <a:gd name="connsiteY71" fmla="*/ 4818480 h 5753325"/>
              <a:gd name="connsiteX72" fmla="*/ 4006639 w 6443456"/>
              <a:gd name="connsiteY72" fmla="*/ 4933815 h 5753325"/>
              <a:gd name="connsiteX73" fmla="*/ 3298210 w 6443456"/>
              <a:gd name="connsiteY73" fmla="*/ 5070790 h 5753325"/>
              <a:gd name="connsiteX74" fmla="*/ 2947678 w 6443456"/>
              <a:gd name="connsiteY74" fmla="*/ 5117869 h 5753325"/>
              <a:gd name="connsiteX75" fmla="*/ 2822169 w 6443456"/>
              <a:gd name="connsiteY75" fmla="*/ 5129396 h 5753325"/>
              <a:gd name="connsiteX76" fmla="*/ 2538773 w 6443456"/>
              <a:gd name="connsiteY76" fmla="*/ 5313397 h 5753325"/>
              <a:gd name="connsiteX77" fmla="*/ 2014500 w 6443456"/>
              <a:gd name="connsiteY77" fmla="*/ 5519744 h 5753325"/>
              <a:gd name="connsiteX78" fmla="*/ 1934391 w 6443456"/>
              <a:gd name="connsiteY78" fmla="*/ 5591335 h 5753325"/>
              <a:gd name="connsiteX79" fmla="*/ 1892550 w 6443456"/>
              <a:gd name="connsiteY79" fmla="*/ 5649708 h 5753325"/>
              <a:gd name="connsiteX80" fmla="*/ 1854769 w 6443456"/>
              <a:gd name="connsiteY80" fmla="*/ 5647691 h 5753325"/>
              <a:gd name="connsiteX81" fmla="*/ 1809461 w 6443456"/>
              <a:gd name="connsiteY81" fmla="*/ 5648628 h 5753325"/>
              <a:gd name="connsiteX82" fmla="*/ 1745150 w 6443456"/>
              <a:gd name="connsiteY82" fmla="*/ 5693879 h 5753325"/>
              <a:gd name="connsiteX83" fmla="*/ 1713375 w 6443456"/>
              <a:gd name="connsiteY83" fmla="*/ 5684672 h 5753325"/>
              <a:gd name="connsiteX84" fmla="*/ 1707808 w 6443456"/>
              <a:gd name="connsiteY84" fmla="*/ 5682611 h 5753325"/>
              <a:gd name="connsiteX85" fmla="*/ 1679313 w 6443456"/>
              <a:gd name="connsiteY85" fmla="*/ 5672360 h 5753325"/>
              <a:gd name="connsiteX86" fmla="*/ 1646933 w 6443456"/>
              <a:gd name="connsiteY86" fmla="*/ 5666227 h 5753325"/>
              <a:gd name="connsiteX87" fmla="*/ 1610055 w 6443456"/>
              <a:gd name="connsiteY87" fmla="*/ 5673643 h 5753325"/>
              <a:gd name="connsiteX88" fmla="*/ 1437641 w 6443456"/>
              <a:gd name="connsiteY88" fmla="*/ 5723266 h 5753325"/>
              <a:gd name="connsiteX89" fmla="*/ 1332869 w 6443456"/>
              <a:gd name="connsiteY89" fmla="*/ 5744752 h 5753325"/>
              <a:gd name="connsiteX90" fmla="*/ 1290525 w 6443456"/>
              <a:gd name="connsiteY90" fmla="*/ 5740036 h 5753325"/>
              <a:gd name="connsiteX91" fmla="*/ 1233107 w 6443456"/>
              <a:gd name="connsiteY91" fmla="*/ 5742106 h 5753325"/>
              <a:gd name="connsiteX92" fmla="*/ 1214532 w 6443456"/>
              <a:gd name="connsiteY92" fmla="*/ 5753325 h 5753325"/>
              <a:gd name="connsiteX93" fmla="*/ 1199955 w 6443456"/>
              <a:gd name="connsiteY93" fmla="*/ 5744831 h 5753325"/>
              <a:gd name="connsiteX94" fmla="*/ 1162337 w 6443456"/>
              <a:gd name="connsiteY94" fmla="*/ 5738048 h 5753325"/>
              <a:gd name="connsiteX95" fmla="*/ 1053457 w 6443456"/>
              <a:gd name="connsiteY95" fmla="*/ 5688676 h 5753325"/>
              <a:gd name="connsiteX96" fmla="*/ 1025798 w 6443456"/>
              <a:gd name="connsiteY96" fmla="*/ 5673166 h 5753325"/>
              <a:gd name="connsiteX97" fmla="*/ 947900 w 6443456"/>
              <a:gd name="connsiteY97" fmla="*/ 5657848 h 5753325"/>
              <a:gd name="connsiteX98" fmla="*/ 815627 w 6443456"/>
              <a:gd name="connsiteY98" fmla="*/ 5642557 h 5753325"/>
              <a:gd name="connsiteX99" fmla="*/ 788251 w 6443456"/>
              <a:gd name="connsiteY99" fmla="*/ 5637065 h 5753325"/>
              <a:gd name="connsiteX100" fmla="*/ 767822 w 6443456"/>
              <a:gd name="connsiteY100" fmla="*/ 5623450 h 5753325"/>
              <a:gd name="connsiteX101" fmla="*/ 765791 w 6443456"/>
              <a:gd name="connsiteY101" fmla="*/ 5612539 h 5753325"/>
              <a:gd name="connsiteX102" fmla="*/ 751230 w 6443456"/>
              <a:gd name="connsiteY102" fmla="*/ 5608092 h 5753325"/>
              <a:gd name="connsiteX103" fmla="*/ 748008 w 6443456"/>
              <a:gd name="connsiteY103" fmla="*/ 5605052 h 5753325"/>
              <a:gd name="connsiteX104" fmla="*/ 728871 w 6443456"/>
              <a:gd name="connsiteY104" fmla="*/ 5589469 h 5753325"/>
              <a:gd name="connsiteX105" fmla="*/ 671898 w 6443456"/>
              <a:gd name="connsiteY105" fmla="*/ 5602363 h 5753325"/>
              <a:gd name="connsiteX106" fmla="*/ 615065 w 6443456"/>
              <a:gd name="connsiteY106" fmla="*/ 5580257 h 5753325"/>
              <a:gd name="connsiteX107" fmla="*/ 355785 w 6443456"/>
              <a:gd name="connsiteY107" fmla="*/ 5514383 h 5753325"/>
              <a:gd name="connsiteX108" fmla="*/ 102269 w 6443456"/>
              <a:gd name="connsiteY108" fmla="*/ 5524347 h 5753325"/>
              <a:gd name="connsiteX109" fmla="*/ 13160 w 6443456"/>
              <a:gd name="connsiteY109" fmla="*/ 5514159 h 5753325"/>
              <a:gd name="connsiteX110" fmla="*/ 0 w 6443456"/>
              <a:gd name="connsiteY110" fmla="*/ 5511735 h 5753325"/>
              <a:gd name="connsiteX111" fmla="*/ 0 w 6443456"/>
              <a:gd name="connsiteY111" fmla="*/ 0 h 5753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6443456" h="5753325">
                <a:moveTo>
                  <a:pt x="0" y="0"/>
                </a:moveTo>
                <a:lnTo>
                  <a:pt x="6438980" y="0"/>
                </a:lnTo>
                <a:cubicBezTo>
                  <a:pt x="6439002" y="49"/>
                  <a:pt x="6439025" y="98"/>
                  <a:pt x="6439047" y="147"/>
                </a:cubicBezTo>
                <a:lnTo>
                  <a:pt x="6443456" y="130105"/>
                </a:lnTo>
                <a:cubicBezTo>
                  <a:pt x="6430828" y="154008"/>
                  <a:pt x="6411458" y="168030"/>
                  <a:pt x="6422751" y="174163"/>
                </a:cubicBezTo>
                <a:cubicBezTo>
                  <a:pt x="6418487" y="214830"/>
                  <a:pt x="6390727" y="235497"/>
                  <a:pt x="6396598" y="274847"/>
                </a:cubicBezTo>
                <a:cubicBezTo>
                  <a:pt x="6403386" y="335822"/>
                  <a:pt x="6333127" y="414969"/>
                  <a:pt x="6337615" y="471794"/>
                </a:cubicBezTo>
                <a:cubicBezTo>
                  <a:pt x="6324407" y="534783"/>
                  <a:pt x="6296331" y="556933"/>
                  <a:pt x="6304423" y="582623"/>
                </a:cubicBezTo>
                <a:cubicBezTo>
                  <a:pt x="6293676" y="611941"/>
                  <a:pt x="6296956" y="631352"/>
                  <a:pt x="6303977" y="664291"/>
                </a:cubicBezTo>
                <a:cubicBezTo>
                  <a:pt x="6302444" y="677879"/>
                  <a:pt x="6301462" y="685268"/>
                  <a:pt x="6299372" y="697330"/>
                </a:cubicBezTo>
                <a:cubicBezTo>
                  <a:pt x="6314387" y="714913"/>
                  <a:pt x="6313827" y="721408"/>
                  <a:pt x="6309888" y="754001"/>
                </a:cubicBezTo>
                <a:cubicBezTo>
                  <a:pt x="6306930" y="769492"/>
                  <a:pt x="6343751" y="814234"/>
                  <a:pt x="6339879" y="811136"/>
                </a:cubicBezTo>
                <a:lnTo>
                  <a:pt x="6330065" y="893399"/>
                </a:lnTo>
                <a:cubicBezTo>
                  <a:pt x="6341065" y="929331"/>
                  <a:pt x="6340586" y="969703"/>
                  <a:pt x="6328618" y="1009766"/>
                </a:cubicBezTo>
                <a:cubicBezTo>
                  <a:pt x="6286987" y="1110847"/>
                  <a:pt x="6336677" y="1067927"/>
                  <a:pt x="6320797" y="1146964"/>
                </a:cubicBezTo>
                <a:cubicBezTo>
                  <a:pt x="6308238" y="1199586"/>
                  <a:pt x="6355190" y="1221191"/>
                  <a:pt x="6334400" y="1280757"/>
                </a:cubicBezTo>
                <a:lnTo>
                  <a:pt x="6356023" y="1356227"/>
                </a:lnTo>
                <a:cubicBezTo>
                  <a:pt x="6356068" y="1358140"/>
                  <a:pt x="6356112" y="1360054"/>
                  <a:pt x="6356157" y="1361967"/>
                </a:cubicBezTo>
                <a:cubicBezTo>
                  <a:pt x="6355533" y="1373512"/>
                  <a:pt x="6353847" y="1384370"/>
                  <a:pt x="6350613" y="1393569"/>
                </a:cubicBezTo>
                <a:cubicBezTo>
                  <a:pt x="6364468" y="1383914"/>
                  <a:pt x="6345614" y="1435855"/>
                  <a:pt x="6357062" y="1444071"/>
                </a:cubicBezTo>
                <a:cubicBezTo>
                  <a:pt x="6366618" y="1448518"/>
                  <a:pt x="6363125" y="1465312"/>
                  <a:pt x="6364832" y="1478763"/>
                </a:cubicBezTo>
                <a:cubicBezTo>
                  <a:pt x="6367033" y="1481449"/>
                  <a:pt x="6368644" y="1487606"/>
                  <a:pt x="6369745" y="1495680"/>
                </a:cubicBezTo>
                <a:cubicBezTo>
                  <a:pt x="6370129" y="1501564"/>
                  <a:pt x="6370514" y="1507447"/>
                  <a:pt x="6370898" y="1513331"/>
                </a:cubicBezTo>
                <a:lnTo>
                  <a:pt x="6339773" y="1527414"/>
                </a:lnTo>
                <a:cubicBezTo>
                  <a:pt x="6334226" y="1566662"/>
                  <a:pt x="6321052" y="1604564"/>
                  <a:pt x="6321854" y="1635366"/>
                </a:cubicBezTo>
                <a:cubicBezTo>
                  <a:pt x="6320655" y="1701187"/>
                  <a:pt x="6292278" y="1721205"/>
                  <a:pt x="6299489" y="1784860"/>
                </a:cubicBezTo>
                <a:cubicBezTo>
                  <a:pt x="6294212" y="1831400"/>
                  <a:pt x="6277478" y="1829559"/>
                  <a:pt x="6267878" y="1858572"/>
                </a:cubicBezTo>
                <a:lnTo>
                  <a:pt x="6251146" y="1926167"/>
                </a:lnTo>
                <a:lnTo>
                  <a:pt x="6210686" y="2014834"/>
                </a:lnTo>
                <a:lnTo>
                  <a:pt x="6106652" y="2150572"/>
                </a:lnTo>
                <a:lnTo>
                  <a:pt x="6097813" y="2172208"/>
                </a:lnTo>
                <a:lnTo>
                  <a:pt x="6095990" y="2181185"/>
                </a:lnTo>
                <a:cubicBezTo>
                  <a:pt x="6094176" y="2187056"/>
                  <a:pt x="6092249" y="2190556"/>
                  <a:pt x="6090126" y="2192533"/>
                </a:cubicBezTo>
                <a:lnTo>
                  <a:pt x="6089503" y="2192543"/>
                </a:lnTo>
                <a:lnTo>
                  <a:pt x="6084946" y="2203694"/>
                </a:lnTo>
                <a:cubicBezTo>
                  <a:pt x="6068006" y="2222414"/>
                  <a:pt x="6006445" y="2274546"/>
                  <a:pt x="5987861" y="2304868"/>
                </a:cubicBezTo>
                <a:lnTo>
                  <a:pt x="5973439" y="2385635"/>
                </a:lnTo>
                <a:lnTo>
                  <a:pt x="5916727" y="2458777"/>
                </a:lnTo>
                <a:cubicBezTo>
                  <a:pt x="5897241" y="2491718"/>
                  <a:pt x="5869630" y="2534165"/>
                  <a:pt x="5856524" y="2583281"/>
                </a:cubicBezTo>
                <a:cubicBezTo>
                  <a:pt x="5857506" y="2592319"/>
                  <a:pt x="5833326" y="2744711"/>
                  <a:pt x="5838091" y="2753474"/>
                </a:cubicBezTo>
                <a:cubicBezTo>
                  <a:pt x="5785248" y="2871502"/>
                  <a:pt x="5778642" y="2803565"/>
                  <a:pt x="5744296" y="2893276"/>
                </a:cubicBezTo>
                <a:cubicBezTo>
                  <a:pt x="5695297" y="2988328"/>
                  <a:pt x="5724634" y="2958553"/>
                  <a:pt x="5682522" y="3044368"/>
                </a:cubicBezTo>
                <a:cubicBezTo>
                  <a:pt x="5632185" y="3125072"/>
                  <a:pt x="5597317" y="3217236"/>
                  <a:pt x="5557886" y="3304853"/>
                </a:cubicBezTo>
                <a:cubicBezTo>
                  <a:pt x="5482395" y="3325072"/>
                  <a:pt x="5519234" y="3371478"/>
                  <a:pt x="5483942" y="3416604"/>
                </a:cubicBezTo>
                <a:cubicBezTo>
                  <a:pt x="5462927" y="3437263"/>
                  <a:pt x="5484515" y="3475608"/>
                  <a:pt x="5461007" y="3503742"/>
                </a:cubicBezTo>
                <a:cubicBezTo>
                  <a:pt x="5452964" y="3510933"/>
                  <a:pt x="5447709" y="3554203"/>
                  <a:pt x="5437889" y="3559927"/>
                </a:cubicBezTo>
                <a:lnTo>
                  <a:pt x="5432770" y="3562948"/>
                </a:lnTo>
                <a:lnTo>
                  <a:pt x="5406795" y="3578594"/>
                </a:lnTo>
                <a:lnTo>
                  <a:pt x="5381495" y="3599883"/>
                </a:lnTo>
                <a:cubicBezTo>
                  <a:pt x="5373777" y="3608845"/>
                  <a:pt x="5367528" y="3619642"/>
                  <a:pt x="5363689" y="3633299"/>
                </a:cubicBezTo>
                <a:cubicBezTo>
                  <a:pt x="5370837" y="3689178"/>
                  <a:pt x="5280250" y="3728687"/>
                  <a:pt x="5291870" y="3799039"/>
                </a:cubicBezTo>
                <a:cubicBezTo>
                  <a:pt x="5291660" y="3823262"/>
                  <a:pt x="5263601" y="3888134"/>
                  <a:pt x="5241600" y="3894238"/>
                </a:cubicBezTo>
                <a:cubicBezTo>
                  <a:pt x="5232312" y="3906493"/>
                  <a:pt x="5231731" y="3924583"/>
                  <a:pt x="5211041" y="3924184"/>
                </a:cubicBezTo>
                <a:cubicBezTo>
                  <a:pt x="5184976" y="3926521"/>
                  <a:pt x="5198956" y="3986438"/>
                  <a:pt x="5176073" y="3970179"/>
                </a:cubicBezTo>
                <a:lnTo>
                  <a:pt x="5172826" y="3991773"/>
                </a:lnTo>
                <a:lnTo>
                  <a:pt x="5157053" y="3997708"/>
                </a:lnTo>
                <a:cubicBezTo>
                  <a:pt x="5140589" y="4003541"/>
                  <a:pt x="5128715" y="4008828"/>
                  <a:pt x="5127922" y="4022660"/>
                </a:cubicBezTo>
                <a:cubicBezTo>
                  <a:pt x="5105225" y="4035701"/>
                  <a:pt x="5043623" y="4065128"/>
                  <a:pt x="5020872" y="4075951"/>
                </a:cubicBezTo>
                <a:cubicBezTo>
                  <a:pt x="5006705" y="4069570"/>
                  <a:pt x="5001251" y="4081880"/>
                  <a:pt x="4991410" y="4087598"/>
                </a:cubicBezTo>
                <a:cubicBezTo>
                  <a:pt x="4974522" y="4085320"/>
                  <a:pt x="4937025" y="4121806"/>
                  <a:pt x="4930112" y="4138459"/>
                </a:cubicBezTo>
                <a:cubicBezTo>
                  <a:pt x="4918473" y="4190437"/>
                  <a:pt x="4844909" y="4190974"/>
                  <a:pt x="4834224" y="4231643"/>
                </a:cubicBezTo>
                <a:cubicBezTo>
                  <a:pt x="4827758" y="4239937"/>
                  <a:pt x="4820427" y="4245543"/>
                  <a:pt x="4812599" y="4249449"/>
                </a:cubicBezTo>
                <a:lnTo>
                  <a:pt x="4789188" y="4256678"/>
                </a:lnTo>
                <a:lnTo>
                  <a:pt x="4779554" y="4251313"/>
                </a:lnTo>
                <a:lnTo>
                  <a:pt x="4766885" y="4259812"/>
                </a:lnTo>
                <a:lnTo>
                  <a:pt x="4762510" y="4260383"/>
                </a:lnTo>
                <a:cubicBezTo>
                  <a:pt x="4754131" y="4261437"/>
                  <a:pt x="4745977" y="4262766"/>
                  <a:pt x="4738416" y="4265355"/>
                </a:cubicBezTo>
                <a:cubicBezTo>
                  <a:pt x="4764694" y="4302719"/>
                  <a:pt x="4678447" y="4293536"/>
                  <a:pt x="4712007" y="4317892"/>
                </a:cubicBezTo>
                <a:cubicBezTo>
                  <a:pt x="4675039" y="4338619"/>
                  <a:pt x="4716682" y="4356361"/>
                  <a:pt x="4658930" y="4348041"/>
                </a:cubicBezTo>
                <a:cubicBezTo>
                  <a:pt x="4614182" y="4379702"/>
                  <a:pt x="4505053" y="4447283"/>
                  <a:pt x="4443526" y="4507851"/>
                </a:cubicBezTo>
                <a:cubicBezTo>
                  <a:pt x="4410144" y="4540439"/>
                  <a:pt x="4338540" y="4659677"/>
                  <a:pt x="4289766" y="4711450"/>
                </a:cubicBezTo>
                <a:cubicBezTo>
                  <a:pt x="4238344" y="4747694"/>
                  <a:pt x="4215457" y="4807131"/>
                  <a:pt x="4150870" y="4818480"/>
                </a:cubicBezTo>
                <a:cubicBezTo>
                  <a:pt x="4103683" y="4855538"/>
                  <a:pt x="4148748" y="4891762"/>
                  <a:pt x="4006639" y="4933815"/>
                </a:cubicBezTo>
                <a:cubicBezTo>
                  <a:pt x="3736045" y="4990755"/>
                  <a:pt x="3474704" y="5040115"/>
                  <a:pt x="3298210" y="5070790"/>
                </a:cubicBezTo>
                <a:cubicBezTo>
                  <a:pt x="3121717" y="5101466"/>
                  <a:pt x="3041810" y="5115566"/>
                  <a:pt x="2947678" y="5117869"/>
                </a:cubicBezTo>
                <a:cubicBezTo>
                  <a:pt x="2853544" y="5120174"/>
                  <a:pt x="2858560" y="5135060"/>
                  <a:pt x="2822169" y="5129396"/>
                </a:cubicBezTo>
                <a:lnTo>
                  <a:pt x="2538773" y="5313397"/>
                </a:lnTo>
                <a:cubicBezTo>
                  <a:pt x="2405817" y="5334661"/>
                  <a:pt x="2144167" y="5431620"/>
                  <a:pt x="2014500" y="5519744"/>
                </a:cubicBezTo>
                <a:cubicBezTo>
                  <a:pt x="1982084" y="5541774"/>
                  <a:pt x="1956346" y="5565847"/>
                  <a:pt x="1934391" y="5591335"/>
                </a:cubicBezTo>
                <a:lnTo>
                  <a:pt x="1892550" y="5649708"/>
                </a:lnTo>
                <a:lnTo>
                  <a:pt x="1854769" y="5647691"/>
                </a:lnTo>
                <a:cubicBezTo>
                  <a:pt x="1838936" y="5647705"/>
                  <a:pt x="1823701" y="5648312"/>
                  <a:pt x="1809461" y="5648628"/>
                </a:cubicBezTo>
                <a:cubicBezTo>
                  <a:pt x="1834147" y="5698228"/>
                  <a:pt x="1737274" y="5633540"/>
                  <a:pt x="1745150" y="5693879"/>
                </a:cubicBezTo>
                <a:cubicBezTo>
                  <a:pt x="1734532" y="5692199"/>
                  <a:pt x="1724002" y="5688669"/>
                  <a:pt x="1713375" y="5684672"/>
                </a:cubicBezTo>
                <a:lnTo>
                  <a:pt x="1707808" y="5682611"/>
                </a:lnTo>
                <a:lnTo>
                  <a:pt x="1679313" y="5672360"/>
                </a:lnTo>
                <a:lnTo>
                  <a:pt x="1646933" y="5666227"/>
                </a:lnTo>
                <a:cubicBezTo>
                  <a:pt x="1635170" y="5665926"/>
                  <a:pt x="1622939" y="5667937"/>
                  <a:pt x="1610055" y="5673643"/>
                </a:cubicBezTo>
                <a:cubicBezTo>
                  <a:pt x="1571890" y="5714775"/>
                  <a:pt x="1484024" y="5669440"/>
                  <a:pt x="1437641" y="5723266"/>
                </a:cubicBezTo>
                <a:cubicBezTo>
                  <a:pt x="1418992" y="5738521"/>
                  <a:pt x="1351540" y="5757985"/>
                  <a:pt x="1332869" y="5744752"/>
                </a:cubicBezTo>
                <a:cubicBezTo>
                  <a:pt x="1317589" y="5745326"/>
                  <a:pt x="1303391" y="5756388"/>
                  <a:pt x="1290525" y="5740036"/>
                </a:cubicBezTo>
                <a:cubicBezTo>
                  <a:pt x="1272146" y="5721242"/>
                  <a:pt x="1235243" y="5770261"/>
                  <a:pt x="1233107" y="5742106"/>
                </a:cubicBezTo>
                <a:lnTo>
                  <a:pt x="1214532" y="5753325"/>
                </a:lnTo>
                <a:lnTo>
                  <a:pt x="1199955" y="5744831"/>
                </a:lnTo>
                <a:cubicBezTo>
                  <a:pt x="1185016" y="5735734"/>
                  <a:pt x="1173414" y="5729861"/>
                  <a:pt x="1162337" y="5738048"/>
                </a:cubicBezTo>
                <a:cubicBezTo>
                  <a:pt x="1137920" y="5728689"/>
                  <a:pt x="1076212" y="5699490"/>
                  <a:pt x="1053457" y="5688676"/>
                </a:cubicBezTo>
                <a:cubicBezTo>
                  <a:pt x="1049315" y="5673592"/>
                  <a:pt x="1036434" y="5677184"/>
                  <a:pt x="1025798" y="5673166"/>
                </a:cubicBezTo>
                <a:cubicBezTo>
                  <a:pt x="1016787" y="5658576"/>
                  <a:pt x="965030" y="5652626"/>
                  <a:pt x="947900" y="5657848"/>
                </a:cubicBezTo>
                <a:cubicBezTo>
                  <a:pt x="900757" y="5681878"/>
                  <a:pt x="853518" y="5624981"/>
                  <a:pt x="815627" y="5642557"/>
                </a:cubicBezTo>
                <a:cubicBezTo>
                  <a:pt x="805172" y="5642805"/>
                  <a:pt x="796221" y="5640669"/>
                  <a:pt x="788251" y="5637065"/>
                </a:cubicBezTo>
                <a:lnTo>
                  <a:pt x="767822" y="5623450"/>
                </a:lnTo>
                <a:lnTo>
                  <a:pt x="765791" y="5612539"/>
                </a:lnTo>
                <a:lnTo>
                  <a:pt x="751230" y="5608092"/>
                </a:lnTo>
                <a:lnTo>
                  <a:pt x="748008" y="5605052"/>
                </a:lnTo>
                <a:cubicBezTo>
                  <a:pt x="741868" y="5599203"/>
                  <a:pt x="735661" y="5593704"/>
                  <a:pt x="728871" y="5589469"/>
                </a:cubicBezTo>
                <a:cubicBezTo>
                  <a:pt x="717035" y="5633700"/>
                  <a:pt x="669153" y="5560747"/>
                  <a:pt x="671898" y="5602363"/>
                </a:cubicBezTo>
                <a:cubicBezTo>
                  <a:pt x="632522" y="5586794"/>
                  <a:pt x="645467" y="5630489"/>
                  <a:pt x="615065" y="5580257"/>
                </a:cubicBezTo>
                <a:cubicBezTo>
                  <a:pt x="562379" y="5565593"/>
                  <a:pt x="441250" y="5523701"/>
                  <a:pt x="355785" y="5514383"/>
                </a:cubicBezTo>
                <a:cubicBezTo>
                  <a:pt x="309622" y="5509152"/>
                  <a:pt x="172894" y="5529342"/>
                  <a:pt x="102269" y="5524347"/>
                </a:cubicBezTo>
                <a:cubicBezTo>
                  <a:pt x="72050" y="5515878"/>
                  <a:pt x="41939" y="5516649"/>
                  <a:pt x="13160" y="5514159"/>
                </a:cubicBezTo>
                <a:lnTo>
                  <a:pt x="0" y="551173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A3673454-917D-4E62-B064-56AECF3A2B97}"/>
              </a:ext>
            </a:extLst>
          </p:cNvPr>
          <p:cNvSpPr>
            <a:spLocks noGrp="1"/>
          </p:cNvSpPr>
          <p:nvPr>
            <p:ph type="title"/>
          </p:nvPr>
        </p:nvSpPr>
        <p:spPr>
          <a:xfrm>
            <a:off x="838199" y="1068891"/>
            <a:ext cx="4259731" cy="1985085"/>
          </a:xfrm>
        </p:spPr>
        <p:txBody>
          <a:bodyPr anchor="b">
            <a:normAutofit/>
          </a:bodyPr>
          <a:lstStyle/>
          <a:p>
            <a:pPr algn="ctr"/>
            <a:r>
              <a:rPr lang="es-ES" dirty="0"/>
              <a:t>DESARROLLO DEL PROYECTO</a:t>
            </a:r>
            <a:endParaRPr lang="es-PA"/>
          </a:p>
        </p:txBody>
      </p:sp>
      <p:sp>
        <p:nvSpPr>
          <p:cNvPr id="14" name="Freeform: Shape 13">
            <a:extLst>
              <a:ext uri="{FF2B5EF4-FFF2-40B4-BE49-F238E27FC236}">
                <a16:creationId xmlns:a16="http://schemas.microsoft.com/office/drawing/2014/main" id="{CF93DC6C-1BFD-4414-BF23-471C8831C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664" y="3440576"/>
            <a:ext cx="4114800" cy="2675059"/>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Imagen 4">
            <a:extLst>
              <a:ext uri="{FF2B5EF4-FFF2-40B4-BE49-F238E27FC236}">
                <a16:creationId xmlns:a16="http://schemas.microsoft.com/office/drawing/2014/main" id="{F2F7094E-9F7E-DEE5-208B-D7844AFD1F69}"/>
              </a:ext>
            </a:extLst>
          </p:cNvPr>
          <p:cNvPicPr>
            <a:picLocks noChangeAspect="1"/>
          </p:cNvPicPr>
          <p:nvPr/>
        </p:nvPicPr>
        <p:blipFill>
          <a:blip r:embed="rId2"/>
          <a:stretch>
            <a:fillRect/>
          </a:stretch>
        </p:blipFill>
        <p:spPr>
          <a:xfrm>
            <a:off x="1049617" y="4212482"/>
            <a:ext cx="3836894" cy="1136857"/>
          </a:xfrm>
          <a:prstGeom prst="rect">
            <a:avLst/>
          </a:prstGeom>
        </p:spPr>
      </p:pic>
      <p:sp>
        <p:nvSpPr>
          <p:cNvPr id="16" name="Rectangle 6">
            <a:extLst>
              <a:ext uri="{FF2B5EF4-FFF2-40B4-BE49-F238E27FC236}">
                <a16:creationId xmlns:a16="http://schemas.microsoft.com/office/drawing/2014/main" id="{001928A5-13A8-4372-8A77-BCAAE555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4188" y="5840345"/>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7D4B6241-2568-882E-A586-2EF8E7E5B51D}"/>
              </a:ext>
            </a:extLst>
          </p:cNvPr>
          <p:cNvSpPr>
            <a:spLocks noGrp="1"/>
          </p:cNvSpPr>
          <p:nvPr>
            <p:ph idx="1"/>
          </p:nvPr>
        </p:nvSpPr>
        <p:spPr>
          <a:xfrm>
            <a:off x="6586415" y="723153"/>
            <a:ext cx="4555782" cy="5392482"/>
          </a:xfrm>
        </p:spPr>
        <p:txBody>
          <a:bodyPr anchor="ctr">
            <a:normAutofit/>
          </a:bodyPr>
          <a:lstStyle/>
          <a:p>
            <a:r>
              <a:rPr lang="es-ES" sz="2000" b="1"/>
              <a:t>F1-score (Media Armónica de Precisión y Recall)</a:t>
            </a:r>
          </a:p>
          <a:p>
            <a:pPr marL="0" indent="0">
              <a:buNone/>
            </a:pPr>
            <a:r>
              <a:rPr lang="es-ES" sz="2000" b="1"/>
              <a:t>Qué mide:</a:t>
            </a:r>
            <a:br>
              <a:rPr lang="es-ES" sz="2000"/>
            </a:br>
            <a:r>
              <a:rPr lang="es-ES" sz="2000"/>
              <a:t>Es un balance entre Precision y Recall. Nos da un solo valor que considera tanto los falsos positivos como los falsos negativos. En CODEBRIM, algunas clases están desbalanceadas (pocas muestras para ciertos defectos). El F1-score evita que una alta Accuracy o Precision engañen si el Recall es muy bajo.</a:t>
            </a:r>
          </a:p>
          <a:p>
            <a:endParaRPr lang="es-PA" sz="2000"/>
          </a:p>
        </p:txBody>
      </p:sp>
    </p:spTree>
    <p:extLst>
      <p:ext uri="{BB962C8B-B14F-4D97-AF65-F5344CB8AC3E}">
        <p14:creationId xmlns:p14="http://schemas.microsoft.com/office/powerpoint/2010/main" val="170346118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297</TotalTime>
  <Words>2425</Words>
  <Application>Microsoft Office PowerPoint</Application>
  <PresentationFormat>Panorámica</PresentationFormat>
  <Paragraphs>259</Paragraphs>
  <Slides>34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34</vt:i4>
      </vt:variant>
    </vt:vector>
  </HeadingPairs>
  <TitlesOfParts>
    <vt:vector size="38" baseType="lpstr">
      <vt:lpstr>Aptos</vt:lpstr>
      <vt:lpstr>Aptos Display</vt:lpstr>
      <vt:lpstr>Arial</vt:lpstr>
      <vt:lpstr>Tema de Office</vt:lpstr>
      <vt:lpstr>PROYECTO FINAL MACHINE LEARNING</vt:lpstr>
      <vt:lpstr>DESCRIPCION DEL PROYECTO</vt:lpstr>
      <vt:lpstr>DESCRIPCION DEL PROYECTO</vt:lpstr>
      <vt:lpstr>DESCRIPCION DEL PROYECTO</vt:lpstr>
      <vt:lpstr>DESCRIPCION DEL PROYECTO</vt:lpstr>
      <vt:lpstr>DESARROLLO DEL PROYECTO</vt:lpstr>
      <vt:lpstr>DESARROLLO DEL PROYECTO</vt:lpstr>
      <vt:lpstr>DESARROLLO DEL PROYECTO</vt:lpstr>
      <vt:lpstr>DESARROLLO DEL PROYECTO</vt:lpstr>
      <vt:lpstr>DESARROLLO DEL PROYECTO</vt:lpstr>
      <vt:lpstr>DESARROLLO DEL PROYECTO</vt:lpstr>
      <vt:lpstr>DESARROLLO DEL PROYECTO</vt:lpstr>
      <vt:lpstr>DESARROLLO DEL PROYECTO</vt:lpstr>
      <vt:lpstr>DESARROLLO DEL PROYECTO</vt:lpstr>
      <vt:lpstr>DESARROLLO DEL PROYECTO</vt:lpstr>
      <vt:lpstr>DESARROLLO DEL PROYECTO</vt:lpstr>
      <vt:lpstr>DESARROLLO DEL PROYECTO</vt:lpstr>
      <vt:lpstr>DESARROLLO DEL PROYECTO</vt:lpstr>
      <vt:lpstr>DESARROLLO DEL PROYECTO</vt:lpstr>
      <vt:lpstr>DESARROLLO DEL PROYECTO</vt:lpstr>
      <vt:lpstr>DESARROLLO DEL PROYECTO</vt:lpstr>
      <vt:lpstr>DESARROLLO DEL PROYECTO</vt:lpstr>
      <vt:lpstr>DESARROLLO DEL PROYECTO</vt:lpstr>
      <vt:lpstr>DESARROLLO DEL PROYECTA</vt:lpstr>
      <vt:lpstr>DESARROLLO DEL PROYECTO</vt:lpstr>
      <vt:lpstr>DESARROLLO DEL PROYECTO</vt:lpstr>
      <vt:lpstr>DESARROLLO DEL PROYECTO</vt:lpstr>
      <vt:lpstr>DESARROLLO DEL PROYECTO</vt:lpstr>
      <vt:lpstr>DESARROLLO DEL PROYECTO</vt:lpstr>
      <vt:lpstr>DESARROLLO DEL PROYECTO</vt:lpstr>
      <vt:lpstr>DESARROLLO DEL PROYECTO</vt:lpstr>
      <vt:lpstr>DESARROLLO DEL PROYECTO</vt:lpstr>
      <vt:lpstr>DESARROLLO DEL PROYECTO</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jorge espinosa</dc:creator>
  <cp:lastModifiedBy>Jair Camargo</cp:lastModifiedBy>
  <cp:revision>3</cp:revision>
  <dcterms:created xsi:type="dcterms:W3CDTF">2025-08-11T05:35:05Z</dcterms:created>
  <dcterms:modified xsi:type="dcterms:W3CDTF">2025-08-12T00:40:03Z</dcterms:modified>
</cp:coreProperties>
</file>