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9"/>
  </p:notesMasterIdLst>
  <p:handoutMasterIdLst>
    <p:handoutMasterId r:id="rId30"/>
  </p:handoutMasterIdLst>
  <p:sldIdLst>
    <p:sldId id="298" r:id="rId5"/>
    <p:sldId id="297" r:id="rId6"/>
    <p:sldId id="424" r:id="rId7"/>
    <p:sldId id="280" r:id="rId8"/>
    <p:sldId id="288" r:id="rId9"/>
    <p:sldId id="282" r:id="rId10"/>
    <p:sldId id="276" r:id="rId11"/>
    <p:sldId id="290" r:id="rId12"/>
    <p:sldId id="291" r:id="rId13"/>
    <p:sldId id="284" r:id="rId14"/>
    <p:sldId id="295" r:id="rId15"/>
    <p:sldId id="425" r:id="rId16"/>
    <p:sldId id="289" r:id="rId17"/>
    <p:sldId id="294" r:id="rId18"/>
    <p:sldId id="296" r:id="rId19"/>
    <p:sldId id="426" r:id="rId20"/>
    <p:sldId id="279" r:id="rId21"/>
    <p:sldId id="273" r:id="rId22"/>
    <p:sldId id="300" r:id="rId23"/>
    <p:sldId id="274" r:id="rId24"/>
    <p:sldId id="301" r:id="rId25"/>
    <p:sldId id="275" r:id="rId26"/>
    <p:sldId id="293" r:id="rId27"/>
    <p:sldId id="2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FEA4766-56C0-15D6-5BB3-6BE2981A7FAC}" name="Idriss Jairi" initials="IJ" userId="S::idriss.jairi@univ-lille.fr::ced01be6-c0e2-4c2e-8521-af6a372888fc"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132D56-9B47-2109-19B5-A5ED65159619}" v="1" dt="2023-12-10T13:02:26.780"/>
    <p1510:client id="{11F724FE-9ECC-B3B3-BA6E-4B80EF3B3B10}" v="60" dt="2023-05-31T16:12:16.113"/>
    <p1510:client id="{447D0EE8-227F-CBB3-695C-23D2A654CB34}" v="1120" dt="2023-05-28T17:35:24.726"/>
    <p1510:client id="{46439CFC-52C3-5C7E-C46E-C9156822760D}" v="34" dt="2023-05-31T19:51:56.814"/>
    <p1510:client id="{4874FB3C-B9D4-544E-E3B9-390ED4859FBE}" v="26" dt="2023-06-01T10:02:41.408"/>
    <p1510:client id="{4B164323-7845-57AB-0B23-E1F722B5413A}" v="121" dt="2023-12-04T10:16:44.373"/>
    <p1510:client id="{4B2DF79B-F83C-D187-B446-C43A668E48E9}" v="192" dt="2023-11-16T02:47:38.172"/>
    <p1510:client id="{6EC9A931-F046-C7BE-4887-042DEF7A1F00}" v="17" dt="2023-12-11T06:22:37.138"/>
    <p1510:client id="{7A2D74CF-0312-A9AA-8538-C4258DA13B09}" v="192" dt="2023-05-31T15:01:47.414"/>
    <p1510:client id="{8340F2F6-5971-7046-14AB-49F13FE3837E}" v="33" dt="2023-06-03T02:20:24.808"/>
    <p1510:client id="{92A8C49A-FFEA-F262-ECD1-68D6C7F3F9D4}" v="353" dt="2023-12-05T14:00:49.412"/>
    <p1510:client id="{9935559B-B007-68D1-366E-E781A48166E0}" v="1675" dt="2023-05-30T14:52:54.549"/>
    <p1510:client id="{C1010143-38EE-B416-8077-E2E99FA1F63D}" v="1033" dt="2023-06-01T09:22:19.805"/>
    <p1510:client id="{E3D3A7B4-5844-4DF0-89FB-62783A91E5D2}" v="71" dt="2023-05-25T14:33:49.238"/>
    <p1510:client id="{E4DF0182-1981-C730-0740-5F1ED1A55108}" v="2" dt="2023-12-10T09:58:25.715"/>
    <p1510:client id="{E9705FDE-B0EC-EA41-B71C-E046FD7C6770}" v="380" dt="2023-12-04T10:52:40.6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driss Jairi" userId="S::idriss.jairi@univ-lille.fr::ced01be6-c0e2-4c2e-8521-af6a372888fc" providerId="AD" clId="Web-{C1010143-38EE-B416-8077-E2E99FA1F63D}"/>
    <pc:docChg chg="delSld modSld">
      <pc:chgData name="Idriss Jairi" userId="S::idriss.jairi@univ-lille.fr::ced01be6-c0e2-4c2e-8521-af6a372888fc" providerId="AD" clId="Web-{C1010143-38EE-B416-8077-E2E99FA1F63D}" dt="2023-06-01T09:22:19.805" v="766" actId="1076"/>
      <pc:docMkLst>
        <pc:docMk/>
      </pc:docMkLst>
      <pc:sldChg chg="modSp">
        <pc:chgData name="Idriss Jairi" userId="S::idriss.jairi@univ-lille.fr::ced01be6-c0e2-4c2e-8521-af6a372888fc" providerId="AD" clId="Web-{C1010143-38EE-B416-8077-E2E99FA1F63D}" dt="2023-06-01T08:02:58.875" v="4" actId="20577"/>
        <pc:sldMkLst>
          <pc:docMk/>
          <pc:sldMk cId="1713219598" sldId="257"/>
        </pc:sldMkLst>
        <pc:spChg chg="mod">
          <ac:chgData name="Idriss Jairi" userId="S::idriss.jairi@univ-lille.fr::ced01be6-c0e2-4c2e-8521-af6a372888fc" providerId="AD" clId="Web-{C1010143-38EE-B416-8077-E2E99FA1F63D}" dt="2023-06-01T08:02:58.875" v="4" actId="20577"/>
          <ac:spMkLst>
            <pc:docMk/>
            <pc:sldMk cId="1713219598" sldId="257"/>
            <ac:spMk id="3" creationId="{5671D7E5-EF66-4BCD-8DAA-E9061157F0BE}"/>
          </ac:spMkLst>
        </pc:spChg>
      </pc:sldChg>
      <pc:sldChg chg="del">
        <pc:chgData name="Idriss Jairi" userId="S::idriss.jairi@univ-lille.fr::ced01be6-c0e2-4c2e-8521-af6a372888fc" providerId="AD" clId="Web-{C1010143-38EE-B416-8077-E2E99FA1F63D}" dt="2023-06-01T08:05:05.549" v="6"/>
        <pc:sldMkLst>
          <pc:docMk/>
          <pc:sldMk cId="1742861620" sldId="266"/>
        </pc:sldMkLst>
      </pc:sldChg>
      <pc:sldChg chg="modSp">
        <pc:chgData name="Idriss Jairi" userId="S::idriss.jairi@univ-lille.fr::ced01be6-c0e2-4c2e-8521-af6a372888fc" providerId="AD" clId="Web-{C1010143-38EE-B416-8077-E2E99FA1F63D}" dt="2023-06-01T08:25:33.028" v="76" actId="1076"/>
        <pc:sldMkLst>
          <pc:docMk/>
          <pc:sldMk cId="3920937917" sldId="279"/>
        </pc:sldMkLst>
        <pc:graphicFrameChg chg="mod modGraphic">
          <ac:chgData name="Idriss Jairi" userId="S::idriss.jairi@univ-lille.fr::ced01be6-c0e2-4c2e-8521-af6a372888fc" providerId="AD" clId="Web-{C1010143-38EE-B416-8077-E2E99FA1F63D}" dt="2023-06-01T08:25:33.028" v="76" actId="1076"/>
          <ac:graphicFrameMkLst>
            <pc:docMk/>
            <pc:sldMk cId="3920937917" sldId="279"/>
            <ac:graphicFrameMk id="6" creationId="{AFE1095B-BC1B-DFD5-D534-C60466FF84F8}"/>
          </ac:graphicFrameMkLst>
        </pc:graphicFrameChg>
      </pc:sldChg>
      <pc:sldChg chg="del">
        <pc:chgData name="Idriss Jairi" userId="S::idriss.jairi@univ-lille.fr::ced01be6-c0e2-4c2e-8521-af6a372888fc" providerId="AD" clId="Web-{C1010143-38EE-B416-8077-E2E99FA1F63D}" dt="2023-06-01T08:05:01.503" v="5"/>
        <pc:sldMkLst>
          <pc:docMk/>
          <pc:sldMk cId="2810020455" sldId="286"/>
        </pc:sldMkLst>
      </pc:sldChg>
      <pc:sldChg chg="addSp modSp">
        <pc:chgData name="Idriss Jairi" userId="S::idriss.jairi@univ-lille.fr::ced01be6-c0e2-4c2e-8521-af6a372888fc" providerId="AD" clId="Web-{C1010143-38EE-B416-8077-E2E99FA1F63D}" dt="2023-06-01T09:17:21.314" v="620" actId="20577"/>
        <pc:sldMkLst>
          <pc:docMk/>
          <pc:sldMk cId="3008928858" sldId="294"/>
        </pc:sldMkLst>
        <pc:spChg chg="mod">
          <ac:chgData name="Idriss Jairi" userId="S::idriss.jairi@univ-lille.fr::ced01be6-c0e2-4c2e-8521-af6a372888fc" providerId="AD" clId="Web-{C1010143-38EE-B416-8077-E2E99FA1F63D}" dt="2023-06-01T09:17:21.314" v="620" actId="20577"/>
          <ac:spMkLst>
            <pc:docMk/>
            <pc:sldMk cId="3008928858" sldId="294"/>
            <ac:spMk id="7" creationId="{11834D5B-2416-8155-F8C1-48217D952352}"/>
          </ac:spMkLst>
        </pc:spChg>
        <pc:spChg chg="mod">
          <ac:chgData name="Idriss Jairi" userId="S::idriss.jairi@univ-lille.fr::ced01be6-c0e2-4c2e-8521-af6a372888fc" providerId="AD" clId="Web-{C1010143-38EE-B416-8077-E2E99FA1F63D}" dt="2023-06-01T09:17:07.001" v="617" actId="1076"/>
          <ac:spMkLst>
            <pc:docMk/>
            <pc:sldMk cId="3008928858" sldId="294"/>
            <ac:spMk id="8" creationId="{DC97EF2C-4601-4AF6-3069-023FE8784F3D}"/>
          </ac:spMkLst>
        </pc:spChg>
        <pc:spChg chg="mod">
          <ac:chgData name="Idriss Jairi" userId="S::idriss.jairi@univ-lille.fr::ced01be6-c0e2-4c2e-8521-af6a372888fc" providerId="AD" clId="Web-{C1010143-38EE-B416-8077-E2E99FA1F63D}" dt="2023-06-01T09:15:08.920" v="597" actId="1076"/>
          <ac:spMkLst>
            <pc:docMk/>
            <pc:sldMk cId="3008928858" sldId="294"/>
            <ac:spMk id="10" creationId="{5B1610DF-CB90-8561-A308-BED5B6688F9B}"/>
          </ac:spMkLst>
        </pc:spChg>
        <pc:picChg chg="mod">
          <ac:chgData name="Idriss Jairi" userId="S::idriss.jairi@univ-lille.fr::ced01be6-c0e2-4c2e-8521-af6a372888fc" providerId="AD" clId="Web-{C1010143-38EE-B416-8077-E2E99FA1F63D}" dt="2023-06-01T09:15:01.967" v="596" actId="1076"/>
          <ac:picMkLst>
            <pc:docMk/>
            <pc:sldMk cId="3008928858" sldId="294"/>
            <ac:picMk id="3" creationId="{D57AE210-D1AB-07FD-01F9-235C248C1CDF}"/>
          </ac:picMkLst>
        </pc:picChg>
        <pc:picChg chg="add mod">
          <ac:chgData name="Idriss Jairi" userId="S::idriss.jairi@univ-lille.fr::ced01be6-c0e2-4c2e-8521-af6a372888fc" providerId="AD" clId="Web-{C1010143-38EE-B416-8077-E2E99FA1F63D}" dt="2023-06-01T09:15:28.499" v="599" actId="1076"/>
          <ac:picMkLst>
            <pc:docMk/>
            <pc:sldMk cId="3008928858" sldId="294"/>
            <ac:picMk id="9" creationId="{3B933B64-531F-3C74-90C2-88947A03D639}"/>
          </ac:picMkLst>
        </pc:picChg>
        <pc:picChg chg="add mod">
          <ac:chgData name="Idriss Jairi" userId="S::idriss.jairi@univ-lille.fr::ced01be6-c0e2-4c2e-8521-af6a372888fc" providerId="AD" clId="Web-{C1010143-38EE-B416-8077-E2E99FA1F63D}" dt="2023-06-01T09:15:58.187" v="601" actId="1076"/>
          <ac:picMkLst>
            <pc:docMk/>
            <pc:sldMk cId="3008928858" sldId="294"/>
            <ac:picMk id="11" creationId="{14B5FC97-5CC2-4FD4-3D62-7117EBBFA42A}"/>
          </ac:picMkLst>
        </pc:picChg>
      </pc:sldChg>
      <pc:sldChg chg="addSp delSp modSp">
        <pc:chgData name="Idriss Jairi" userId="S::idriss.jairi@univ-lille.fr::ced01be6-c0e2-4c2e-8521-af6a372888fc" providerId="AD" clId="Web-{C1010143-38EE-B416-8077-E2E99FA1F63D}" dt="2023-06-01T09:22:19.805" v="766" actId="1076"/>
        <pc:sldMkLst>
          <pc:docMk/>
          <pc:sldMk cId="2940622946" sldId="296"/>
        </pc:sldMkLst>
        <pc:spChg chg="mod">
          <ac:chgData name="Idriss Jairi" userId="S::idriss.jairi@univ-lille.fr::ced01be6-c0e2-4c2e-8521-af6a372888fc" providerId="AD" clId="Web-{C1010143-38EE-B416-8077-E2E99FA1F63D}" dt="2023-06-01T08:36:29.511" v="453" actId="1076"/>
          <ac:spMkLst>
            <pc:docMk/>
            <pc:sldMk cId="2940622946" sldId="296"/>
            <ac:spMk id="2" creationId="{0FC6FF86-A2D1-8793-A2E4-8B06197287CD}"/>
          </ac:spMkLst>
        </pc:spChg>
        <pc:spChg chg="del">
          <ac:chgData name="Idriss Jairi" userId="S::idriss.jairi@univ-lille.fr::ced01be6-c0e2-4c2e-8521-af6a372888fc" providerId="AD" clId="Web-{C1010143-38EE-B416-8077-E2E99FA1F63D}" dt="2023-06-01T08:31:51.398" v="77"/>
          <ac:spMkLst>
            <pc:docMk/>
            <pc:sldMk cId="2940622946" sldId="296"/>
            <ac:spMk id="3" creationId="{729C2B27-656C-0024-12CA-1B3E465EC787}"/>
          </ac:spMkLst>
        </pc:spChg>
        <pc:spChg chg="add mod">
          <ac:chgData name="Idriss Jairi" userId="S::idriss.jairi@univ-lille.fr::ced01be6-c0e2-4c2e-8521-af6a372888fc" providerId="AD" clId="Web-{C1010143-38EE-B416-8077-E2E99FA1F63D}" dt="2023-06-01T08:37:25.044" v="461" actId="1076"/>
          <ac:spMkLst>
            <pc:docMk/>
            <pc:sldMk cId="2940622946" sldId="296"/>
            <ac:spMk id="7" creationId="{3F48CE1D-91B4-098C-1D01-296646B2A9DC}"/>
          </ac:spMkLst>
        </pc:spChg>
        <pc:spChg chg="add mod">
          <ac:chgData name="Idriss Jairi" userId="S::idriss.jairi@univ-lille.fr::ced01be6-c0e2-4c2e-8521-af6a372888fc" providerId="AD" clId="Web-{C1010143-38EE-B416-8077-E2E99FA1F63D}" dt="2023-06-01T08:38:14.967" v="485" actId="1076"/>
          <ac:spMkLst>
            <pc:docMk/>
            <pc:sldMk cId="2940622946" sldId="296"/>
            <ac:spMk id="10" creationId="{F9AC4996-BB0E-BA6A-A01C-173CB7E56C3A}"/>
          </ac:spMkLst>
        </pc:spChg>
        <pc:spChg chg="add mod">
          <ac:chgData name="Idriss Jairi" userId="S::idriss.jairi@univ-lille.fr::ced01be6-c0e2-4c2e-8521-af6a372888fc" providerId="AD" clId="Web-{C1010143-38EE-B416-8077-E2E99FA1F63D}" dt="2023-06-01T09:22:19.805" v="766" actId="1076"/>
          <ac:spMkLst>
            <pc:docMk/>
            <pc:sldMk cId="2940622946" sldId="296"/>
            <ac:spMk id="11" creationId="{9226F0B4-84B2-CA69-E794-3EA2E3177D9E}"/>
          </ac:spMkLst>
        </pc:spChg>
        <pc:graphicFrameChg chg="add mod modGraphic">
          <ac:chgData name="Idriss Jairi" userId="S::idriss.jairi@univ-lille.fr::ced01be6-c0e2-4c2e-8521-af6a372888fc" providerId="AD" clId="Web-{C1010143-38EE-B416-8077-E2E99FA1F63D}" dt="2023-06-01T08:37:33.091" v="462" actId="1076"/>
          <ac:graphicFrameMkLst>
            <pc:docMk/>
            <pc:sldMk cId="2940622946" sldId="296"/>
            <ac:graphicFrameMk id="8" creationId="{A63089CC-DCC7-7009-2371-3F4E29B980DF}"/>
          </ac:graphicFrameMkLst>
        </pc:graphicFrameChg>
      </pc:sldChg>
    </pc:docChg>
  </pc:docChgLst>
  <pc:docChgLst>
    <pc:chgData name="Idriss Jairi" userId="S::idriss.jairi@univ-lille.fr::ced01be6-c0e2-4c2e-8521-af6a372888fc" providerId="AD" clId="Web-{4874FB3C-B9D4-544E-E3B9-390ED4859FBE}"/>
    <pc:docChg chg="modSld">
      <pc:chgData name="Idriss Jairi" userId="S::idriss.jairi@univ-lille.fr::ced01be6-c0e2-4c2e-8521-af6a372888fc" providerId="AD" clId="Web-{4874FB3C-B9D4-544E-E3B9-390ED4859FBE}" dt="2023-06-01T10:02:41.408" v="27" actId="14100"/>
      <pc:docMkLst>
        <pc:docMk/>
      </pc:docMkLst>
      <pc:sldChg chg="modSp">
        <pc:chgData name="Idriss Jairi" userId="S::idriss.jairi@univ-lille.fr::ced01be6-c0e2-4c2e-8521-af6a372888fc" providerId="AD" clId="Web-{4874FB3C-B9D4-544E-E3B9-390ED4859FBE}" dt="2023-06-01T10:02:41.408" v="27" actId="14100"/>
        <pc:sldMkLst>
          <pc:docMk/>
          <pc:sldMk cId="3532962859" sldId="293"/>
        </pc:sldMkLst>
        <pc:spChg chg="mod">
          <ac:chgData name="Idriss Jairi" userId="S::idriss.jairi@univ-lille.fr::ced01be6-c0e2-4c2e-8521-af6a372888fc" providerId="AD" clId="Web-{4874FB3C-B9D4-544E-E3B9-390ED4859FBE}" dt="2023-06-01T10:02:41.408" v="27" actId="14100"/>
          <ac:spMkLst>
            <pc:docMk/>
            <pc:sldMk cId="3532962859" sldId="293"/>
            <ac:spMk id="10" creationId="{7A74EAFD-6B59-E840-E19C-A8CC90DA19F8}"/>
          </ac:spMkLst>
        </pc:spChg>
      </pc:sldChg>
    </pc:docChg>
  </pc:docChgLst>
  <pc:docChgLst>
    <pc:chgData name="Idriss Jairi" userId="S::idriss.jairi@univ-lille.fr::ced01be6-c0e2-4c2e-8521-af6a372888fc" providerId="AD" clId="Web-{8340F2F6-5971-7046-14AB-49F13FE3837E}"/>
    <pc:docChg chg="modSld">
      <pc:chgData name="Idriss Jairi" userId="S::idriss.jairi@univ-lille.fr::ced01be6-c0e2-4c2e-8521-af6a372888fc" providerId="AD" clId="Web-{8340F2F6-5971-7046-14AB-49F13FE3837E}" dt="2023-06-03T02:20:24.808" v="16" actId="20577"/>
      <pc:docMkLst>
        <pc:docMk/>
      </pc:docMkLst>
      <pc:sldChg chg="modSp">
        <pc:chgData name="Idriss Jairi" userId="S::idriss.jairi@univ-lille.fr::ced01be6-c0e2-4c2e-8521-af6a372888fc" providerId="AD" clId="Web-{8340F2F6-5971-7046-14AB-49F13FE3837E}" dt="2023-06-03T02:20:24.808" v="16" actId="20577"/>
        <pc:sldMkLst>
          <pc:docMk/>
          <pc:sldMk cId="3562448960" sldId="276"/>
        </pc:sldMkLst>
        <pc:spChg chg="mod">
          <ac:chgData name="Idriss Jairi" userId="S::idriss.jairi@univ-lille.fr::ced01be6-c0e2-4c2e-8521-af6a372888fc" providerId="AD" clId="Web-{8340F2F6-5971-7046-14AB-49F13FE3837E}" dt="2023-06-03T02:20:24.808" v="16" actId="20577"/>
          <ac:spMkLst>
            <pc:docMk/>
            <pc:sldMk cId="3562448960" sldId="276"/>
            <ac:spMk id="8" creationId="{414885D1-D5CD-352E-B59A-2EF5180AF770}"/>
          </ac:spMkLst>
        </pc:spChg>
      </pc:sldChg>
    </pc:docChg>
  </pc:docChgLst>
  <pc:docChgLst>
    <pc:chgData name="Idriss Jairi" userId="S::idriss.jairi@univ-lille.fr::ced01be6-c0e2-4c2e-8521-af6a372888fc" providerId="AD" clId="Web-{E9705FDE-B0EC-EA41-B71C-E046FD7C6770}"/>
    <pc:docChg chg="modSld">
      <pc:chgData name="Idriss Jairi" userId="S::idriss.jairi@univ-lille.fr::ced01be6-c0e2-4c2e-8521-af6a372888fc" providerId="AD" clId="Web-{E9705FDE-B0EC-EA41-B71C-E046FD7C6770}" dt="2023-12-04T10:52:40.683" v="342" actId="1076"/>
      <pc:docMkLst>
        <pc:docMk/>
      </pc:docMkLst>
      <pc:sldChg chg="modSp">
        <pc:chgData name="Idriss Jairi" userId="S::idriss.jairi@univ-lille.fr::ced01be6-c0e2-4c2e-8521-af6a372888fc" providerId="AD" clId="Web-{E9705FDE-B0EC-EA41-B71C-E046FD7C6770}" dt="2023-12-04T10:40:12.119" v="219" actId="1076"/>
        <pc:sldMkLst>
          <pc:docMk/>
          <pc:sldMk cId="379728094" sldId="262"/>
        </pc:sldMkLst>
        <pc:spChg chg="mod">
          <ac:chgData name="Idriss Jairi" userId="S::idriss.jairi@univ-lille.fr::ced01be6-c0e2-4c2e-8521-af6a372888fc" providerId="AD" clId="Web-{E9705FDE-B0EC-EA41-B71C-E046FD7C6770}" dt="2023-12-04T10:40:12.119" v="219" actId="1076"/>
          <ac:spMkLst>
            <pc:docMk/>
            <pc:sldMk cId="379728094" sldId="262"/>
            <ac:spMk id="2" creationId="{B1FE5F11-B7B9-4B80-8C6A-A8A7A7190B77}"/>
          </ac:spMkLst>
        </pc:spChg>
      </pc:sldChg>
      <pc:sldChg chg="addSp delSp modSp mod modClrScheme chgLayout">
        <pc:chgData name="Idriss Jairi" userId="S::idriss.jairi@univ-lille.fr::ced01be6-c0e2-4c2e-8521-af6a372888fc" providerId="AD" clId="Web-{E9705FDE-B0EC-EA41-B71C-E046FD7C6770}" dt="2023-12-04T10:28:04.290" v="86" actId="1076"/>
        <pc:sldMkLst>
          <pc:docMk/>
          <pc:sldMk cId="3562448960" sldId="276"/>
        </pc:sldMkLst>
        <pc:spChg chg="mod ord">
          <ac:chgData name="Idriss Jairi" userId="S::idriss.jairi@univ-lille.fr::ced01be6-c0e2-4c2e-8521-af6a372888fc" providerId="AD" clId="Web-{E9705FDE-B0EC-EA41-B71C-E046FD7C6770}" dt="2023-12-04T10:27:47.024" v="83" actId="1076"/>
          <ac:spMkLst>
            <pc:docMk/>
            <pc:sldMk cId="3562448960" sldId="276"/>
            <ac:spMk id="2" creationId="{F6E3873D-FBF2-40B0-1D9A-D170129EC0F1}"/>
          </ac:spMkLst>
        </pc:spChg>
        <pc:spChg chg="add del mod ord">
          <ac:chgData name="Idriss Jairi" userId="S::idriss.jairi@univ-lille.fr::ced01be6-c0e2-4c2e-8521-af6a372888fc" providerId="AD" clId="Web-{E9705FDE-B0EC-EA41-B71C-E046FD7C6770}" dt="2023-12-04T10:25:57.055" v="46"/>
          <ac:spMkLst>
            <pc:docMk/>
            <pc:sldMk cId="3562448960" sldId="276"/>
            <ac:spMk id="3" creationId="{EBB3E24A-DD5A-F3B4-0237-A91BA31EEFC0}"/>
          </ac:spMkLst>
        </pc:spChg>
        <pc:spChg chg="mod ord">
          <ac:chgData name="Idriss Jairi" userId="S::idriss.jairi@univ-lille.fr::ced01be6-c0e2-4c2e-8521-af6a372888fc" providerId="AD" clId="Web-{E9705FDE-B0EC-EA41-B71C-E046FD7C6770}" dt="2023-12-04T10:25:50.946" v="45"/>
          <ac:spMkLst>
            <pc:docMk/>
            <pc:sldMk cId="3562448960" sldId="276"/>
            <ac:spMk id="5" creationId="{509B7C0B-68BC-E6A6-2B9A-70BCFC2A28FF}"/>
          </ac:spMkLst>
        </pc:spChg>
        <pc:spChg chg="mod">
          <ac:chgData name="Idriss Jairi" userId="S::idriss.jairi@univ-lille.fr::ced01be6-c0e2-4c2e-8521-af6a372888fc" providerId="AD" clId="Web-{E9705FDE-B0EC-EA41-B71C-E046FD7C6770}" dt="2023-12-04T10:27:50.961" v="84" actId="1076"/>
          <ac:spMkLst>
            <pc:docMk/>
            <pc:sldMk cId="3562448960" sldId="276"/>
            <ac:spMk id="7" creationId="{0CB70BEA-27CB-3650-39A9-F03773C504CF}"/>
          </ac:spMkLst>
        </pc:spChg>
        <pc:spChg chg="mod">
          <ac:chgData name="Idriss Jairi" userId="S::idriss.jairi@univ-lille.fr::ced01be6-c0e2-4c2e-8521-af6a372888fc" providerId="AD" clId="Web-{E9705FDE-B0EC-EA41-B71C-E046FD7C6770}" dt="2023-12-04T10:28:04.290" v="86" actId="1076"/>
          <ac:spMkLst>
            <pc:docMk/>
            <pc:sldMk cId="3562448960" sldId="276"/>
            <ac:spMk id="8" creationId="{414885D1-D5CD-352E-B59A-2EF5180AF770}"/>
          </ac:spMkLst>
        </pc:spChg>
        <pc:picChg chg="mod">
          <ac:chgData name="Idriss Jairi" userId="S::idriss.jairi@univ-lille.fr::ced01be6-c0e2-4c2e-8521-af6a372888fc" providerId="AD" clId="Web-{E9705FDE-B0EC-EA41-B71C-E046FD7C6770}" dt="2023-12-04T10:27:56.352" v="85" actId="1076"/>
          <ac:picMkLst>
            <pc:docMk/>
            <pc:sldMk cId="3562448960" sldId="276"/>
            <ac:picMk id="6" creationId="{3B2FE656-FF73-1CEC-49A4-D193EC71526B}"/>
          </ac:picMkLst>
        </pc:picChg>
        <pc:picChg chg="add">
          <ac:chgData name="Idriss Jairi" userId="S::idriss.jairi@univ-lille.fr::ced01be6-c0e2-4c2e-8521-af6a372888fc" providerId="AD" clId="Web-{E9705FDE-B0EC-EA41-B71C-E046FD7C6770}" dt="2023-12-04T10:26:20.867" v="50"/>
          <ac:picMkLst>
            <pc:docMk/>
            <pc:sldMk cId="3562448960" sldId="276"/>
            <ac:picMk id="9" creationId="{C5E133F3-5427-3FBE-A5DD-15217FF6A508}"/>
          </ac:picMkLst>
        </pc:picChg>
      </pc:sldChg>
      <pc:sldChg chg="addSp modSp">
        <pc:chgData name="Idriss Jairi" userId="S::idriss.jairi@univ-lille.fr::ced01be6-c0e2-4c2e-8521-af6a372888fc" providerId="AD" clId="Web-{E9705FDE-B0EC-EA41-B71C-E046FD7C6770}" dt="2023-12-04T10:52:40.683" v="342" actId="1076"/>
        <pc:sldMkLst>
          <pc:docMk/>
          <pc:sldMk cId="3920937917" sldId="279"/>
        </pc:sldMkLst>
        <pc:spChg chg="mod">
          <ac:chgData name="Idriss Jairi" userId="S::idriss.jairi@univ-lille.fr::ced01be6-c0e2-4c2e-8521-af6a372888fc" providerId="AD" clId="Web-{E9705FDE-B0EC-EA41-B71C-E046FD7C6770}" dt="2023-12-04T10:52:40.683" v="342" actId="1076"/>
          <ac:spMkLst>
            <pc:docMk/>
            <pc:sldMk cId="3920937917" sldId="279"/>
            <ac:spMk id="2" creationId="{E8A4BAC9-AD2F-0421-8C12-16565E0FD830}"/>
          </ac:spMkLst>
        </pc:spChg>
        <pc:graphicFrameChg chg="mod modGraphic">
          <ac:chgData name="Idriss Jairi" userId="S::idriss.jairi@univ-lille.fr::ced01be6-c0e2-4c2e-8521-af6a372888fc" providerId="AD" clId="Web-{E9705FDE-B0EC-EA41-B71C-E046FD7C6770}" dt="2023-12-04T10:52:09.511" v="334" actId="1076"/>
          <ac:graphicFrameMkLst>
            <pc:docMk/>
            <pc:sldMk cId="3920937917" sldId="279"/>
            <ac:graphicFrameMk id="6" creationId="{AFE1095B-BC1B-DFD5-D534-C60466FF84F8}"/>
          </ac:graphicFrameMkLst>
        </pc:graphicFrameChg>
        <pc:picChg chg="add">
          <ac:chgData name="Idriss Jairi" userId="S::idriss.jairi@univ-lille.fr::ced01be6-c0e2-4c2e-8521-af6a372888fc" providerId="AD" clId="Web-{E9705FDE-B0EC-EA41-B71C-E046FD7C6770}" dt="2023-12-04T10:52:29.652" v="340"/>
          <ac:picMkLst>
            <pc:docMk/>
            <pc:sldMk cId="3920937917" sldId="279"/>
            <ac:picMk id="4" creationId="{9C77541E-5D72-9494-BB33-0C1E98598AD9}"/>
          </ac:picMkLst>
        </pc:picChg>
      </pc:sldChg>
      <pc:sldChg chg="addSp">
        <pc:chgData name="Idriss Jairi" userId="S::idriss.jairi@univ-lille.fr::ced01be6-c0e2-4c2e-8521-af6a372888fc" providerId="AD" clId="Web-{E9705FDE-B0EC-EA41-B71C-E046FD7C6770}" dt="2023-12-04T10:19:35.570" v="0"/>
        <pc:sldMkLst>
          <pc:docMk/>
          <pc:sldMk cId="2394783072" sldId="280"/>
        </pc:sldMkLst>
        <pc:picChg chg="add">
          <ac:chgData name="Idriss Jairi" userId="S::idriss.jairi@univ-lille.fr::ced01be6-c0e2-4c2e-8521-af6a372888fc" providerId="AD" clId="Web-{E9705FDE-B0EC-EA41-B71C-E046FD7C6770}" dt="2023-12-04T10:19:35.570" v="0"/>
          <ac:picMkLst>
            <pc:docMk/>
            <pc:sldMk cId="2394783072" sldId="280"/>
            <ac:picMk id="6" creationId="{261BB09B-AAAA-5B87-6E17-C3A07ED198A0}"/>
          </ac:picMkLst>
        </pc:picChg>
      </pc:sldChg>
      <pc:sldChg chg="addSp delSp modSp mod chgLayout">
        <pc:chgData name="Idriss Jairi" userId="S::idriss.jairi@univ-lille.fr::ced01be6-c0e2-4c2e-8521-af6a372888fc" providerId="AD" clId="Web-{E9705FDE-B0EC-EA41-B71C-E046FD7C6770}" dt="2023-12-04T10:24:56.227" v="41" actId="1076"/>
        <pc:sldMkLst>
          <pc:docMk/>
          <pc:sldMk cId="3535684838" sldId="282"/>
        </pc:sldMkLst>
        <pc:spChg chg="mod ord">
          <ac:chgData name="Idriss Jairi" userId="S::idriss.jairi@univ-lille.fr::ced01be6-c0e2-4c2e-8521-af6a372888fc" providerId="AD" clId="Web-{E9705FDE-B0EC-EA41-B71C-E046FD7C6770}" dt="2023-12-04T10:24:56.227" v="41" actId="1076"/>
          <ac:spMkLst>
            <pc:docMk/>
            <pc:sldMk cId="3535684838" sldId="282"/>
            <ac:spMk id="2" creationId="{668EE9F9-4F61-E994-5E4C-F8675A561AA2}"/>
          </ac:spMkLst>
        </pc:spChg>
        <pc:spChg chg="mod ord">
          <ac:chgData name="Idriss Jairi" userId="S::idriss.jairi@univ-lille.fr::ced01be6-c0e2-4c2e-8521-af6a372888fc" providerId="AD" clId="Web-{E9705FDE-B0EC-EA41-B71C-E046FD7C6770}" dt="2023-12-04T10:24:49.274" v="40" actId="1076"/>
          <ac:spMkLst>
            <pc:docMk/>
            <pc:sldMk cId="3535684838" sldId="282"/>
            <ac:spMk id="3" creationId="{C994D4C0-7736-C815-895F-91FA27BBDDEB}"/>
          </ac:spMkLst>
        </pc:spChg>
        <pc:spChg chg="del mod ord">
          <ac:chgData name="Idriss Jairi" userId="S::idriss.jairi@univ-lille.fr::ced01be6-c0e2-4c2e-8521-af6a372888fc" providerId="AD" clId="Web-{E9705FDE-B0EC-EA41-B71C-E046FD7C6770}" dt="2023-12-04T10:23:44.836" v="18"/>
          <ac:spMkLst>
            <pc:docMk/>
            <pc:sldMk cId="3535684838" sldId="282"/>
            <ac:spMk id="4" creationId="{582DD391-B4B0-6EB5-1684-E8DCDACBFC12}"/>
          </ac:spMkLst>
        </pc:spChg>
        <pc:spChg chg="mod ord">
          <ac:chgData name="Idriss Jairi" userId="S::idriss.jairi@univ-lille.fr::ced01be6-c0e2-4c2e-8521-af6a372888fc" providerId="AD" clId="Web-{E9705FDE-B0EC-EA41-B71C-E046FD7C6770}" dt="2023-12-04T10:21:38.336" v="16"/>
          <ac:spMkLst>
            <pc:docMk/>
            <pc:sldMk cId="3535684838" sldId="282"/>
            <ac:spMk id="5" creationId="{21AF6FD8-3930-1236-FF02-625FE5C99209}"/>
          </ac:spMkLst>
        </pc:spChg>
        <pc:spChg chg="add del mod ord">
          <ac:chgData name="Idriss Jairi" userId="S::idriss.jairi@univ-lille.fr::ced01be6-c0e2-4c2e-8521-af6a372888fc" providerId="AD" clId="Web-{E9705FDE-B0EC-EA41-B71C-E046FD7C6770}" dt="2023-12-04T10:23:42.602" v="17"/>
          <ac:spMkLst>
            <pc:docMk/>
            <pc:sldMk cId="3535684838" sldId="282"/>
            <ac:spMk id="6" creationId="{E10A54F6-9884-4FB6-1A7A-51F00232DC9C}"/>
          </ac:spMkLst>
        </pc:spChg>
        <pc:picChg chg="add">
          <ac:chgData name="Idriss Jairi" userId="S::idriss.jairi@univ-lille.fr::ced01be6-c0e2-4c2e-8521-af6a372888fc" providerId="AD" clId="Web-{E9705FDE-B0EC-EA41-B71C-E046FD7C6770}" dt="2023-12-04T10:24:25.727" v="38"/>
          <ac:picMkLst>
            <pc:docMk/>
            <pc:sldMk cId="3535684838" sldId="282"/>
            <ac:picMk id="8" creationId="{A2CDA10E-13DC-FE2D-5081-253A6D6E5BC4}"/>
          </ac:picMkLst>
        </pc:picChg>
      </pc:sldChg>
      <pc:sldChg chg="addSp modSp">
        <pc:chgData name="Idriss Jairi" userId="S::idriss.jairi@univ-lille.fr::ced01be6-c0e2-4c2e-8521-af6a372888fc" providerId="AD" clId="Web-{E9705FDE-B0EC-EA41-B71C-E046FD7C6770}" dt="2023-12-04T10:36:03.072" v="181" actId="1076"/>
        <pc:sldMkLst>
          <pc:docMk/>
          <pc:sldMk cId="2795670976" sldId="284"/>
        </pc:sldMkLst>
        <pc:spChg chg="mod">
          <ac:chgData name="Idriss Jairi" userId="S::idriss.jairi@univ-lille.fr::ced01be6-c0e2-4c2e-8521-af6a372888fc" providerId="AD" clId="Web-{E9705FDE-B0EC-EA41-B71C-E046FD7C6770}" dt="2023-12-04T10:35:35.197" v="175" actId="1076"/>
          <ac:spMkLst>
            <pc:docMk/>
            <pc:sldMk cId="2795670976" sldId="284"/>
            <ac:spMk id="2" creationId="{F6E3873D-FBF2-40B0-1D9A-D170129EC0F1}"/>
          </ac:spMkLst>
        </pc:spChg>
        <pc:spChg chg="mod">
          <ac:chgData name="Idriss Jairi" userId="S::idriss.jairi@univ-lille.fr::ced01be6-c0e2-4c2e-8521-af6a372888fc" providerId="AD" clId="Web-{E9705FDE-B0EC-EA41-B71C-E046FD7C6770}" dt="2023-12-04T10:35:49.025" v="179" actId="1076"/>
          <ac:spMkLst>
            <pc:docMk/>
            <pc:sldMk cId="2795670976" sldId="284"/>
            <ac:spMk id="7" creationId="{0CB70BEA-27CB-3650-39A9-F03773C504CF}"/>
          </ac:spMkLst>
        </pc:spChg>
        <pc:spChg chg="mod">
          <ac:chgData name="Idriss Jairi" userId="S::idriss.jairi@univ-lille.fr::ced01be6-c0e2-4c2e-8521-af6a372888fc" providerId="AD" clId="Web-{E9705FDE-B0EC-EA41-B71C-E046FD7C6770}" dt="2023-12-04T10:36:03.072" v="181" actId="1076"/>
          <ac:spMkLst>
            <pc:docMk/>
            <pc:sldMk cId="2795670976" sldId="284"/>
            <ac:spMk id="8" creationId="{414885D1-D5CD-352E-B59A-2EF5180AF770}"/>
          </ac:spMkLst>
        </pc:spChg>
        <pc:picChg chg="mod">
          <ac:chgData name="Idriss Jairi" userId="S::idriss.jairi@univ-lille.fr::ced01be6-c0e2-4c2e-8521-af6a372888fc" providerId="AD" clId="Web-{E9705FDE-B0EC-EA41-B71C-E046FD7C6770}" dt="2023-12-04T10:35:52.556" v="180" actId="1076"/>
          <ac:picMkLst>
            <pc:docMk/>
            <pc:sldMk cId="2795670976" sldId="284"/>
            <ac:picMk id="3" creationId="{CCE7EAEB-B251-8E3E-C8C9-C66109281D89}"/>
          </ac:picMkLst>
        </pc:picChg>
        <pc:picChg chg="add">
          <ac:chgData name="Idriss Jairi" userId="S::idriss.jairi@univ-lille.fr::ced01be6-c0e2-4c2e-8521-af6a372888fc" providerId="AD" clId="Web-{E9705FDE-B0EC-EA41-B71C-E046FD7C6770}" dt="2023-12-04T10:34:59.181" v="169"/>
          <ac:picMkLst>
            <pc:docMk/>
            <pc:sldMk cId="2795670976" sldId="284"/>
            <ac:picMk id="6" creationId="{E7A6EEB6-869B-5667-1DFB-A011CF5B539B}"/>
          </ac:picMkLst>
        </pc:picChg>
      </pc:sldChg>
      <pc:sldChg chg="addSp modSp">
        <pc:chgData name="Idriss Jairi" userId="S::idriss.jairi@univ-lille.fr::ced01be6-c0e2-4c2e-8521-af6a372888fc" providerId="AD" clId="Web-{E9705FDE-B0EC-EA41-B71C-E046FD7C6770}" dt="2023-12-04T10:21:08.289" v="15" actId="20577"/>
        <pc:sldMkLst>
          <pc:docMk/>
          <pc:sldMk cId="2452374809" sldId="288"/>
        </pc:sldMkLst>
        <pc:spChg chg="mod">
          <ac:chgData name="Idriss Jairi" userId="S::idriss.jairi@univ-lille.fr::ced01be6-c0e2-4c2e-8521-af6a372888fc" providerId="AD" clId="Web-{E9705FDE-B0EC-EA41-B71C-E046FD7C6770}" dt="2023-12-04T10:20:22.351" v="5" actId="1076"/>
          <ac:spMkLst>
            <pc:docMk/>
            <pc:sldMk cId="2452374809" sldId="288"/>
            <ac:spMk id="2" creationId="{B7F871C2-7FEF-76A7-C770-4134FD4403B7}"/>
          </ac:spMkLst>
        </pc:spChg>
        <pc:spChg chg="mod">
          <ac:chgData name="Idriss Jairi" userId="S::idriss.jairi@univ-lille.fr::ced01be6-c0e2-4c2e-8521-af6a372888fc" providerId="AD" clId="Web-{E9705FDE-B0EC-EA41-B71C-E046FD7C6770}" dt="2023-12-04T10:20:50.586" v="11" actId="1076"/>
          <ac:spMkLst>
            <pc:docMk/>
            <pc:sldMk cId="2452374809" sldId="288"/>
            <ac:spMk id="6" creationId="{43AE4433-97F0-1DD2-691B-D755E68E5AAE}"/>
          </ac:spMkLst>
        </pc:spChg>
        <pc:spChg chg="mod">
          <ac:chgData name="Idriss Jairi" userId="S::idriss.jairi@univ-lille.fr::ced01be6-c0e2-4c2e-8521-af6a372888fc" providerId="AD" clId="Web-{E9705FDE-B0EC-EA41-B71C-E046FD7C6770}" dt="2023-12-04T10:21:08.289" v="15" actId="20577"/>
          <ac:spMkLst>
            <pc:docMk/>
            <pc:sldMk cId="2452374809" sldId="288"/>
            <ac:spMk id="8" creationId="{7E8959C0-799F-FB94-06C4-AA401955A638}"/>
          </ac:spMkLst>
        </pc:spChg>
        <pc:picChg chg="add">
          <ac:chgData name="Idriss Jairi" userId="S::idriss.jairi@univ-lille.fr::ced01be6-c0e2-4c2e-8521-af6a372888fc" providerId="AD" clId="Web-{E9705FDE-B0EC-EA41-B71C-E046FD7C6770}" dt="2023-12-04T10:20:02.867" v="1"/>
          <ac:picMkLst>
            <pc:docMk/>
            <pc:sldMk cId="2452374809" sldId="288"/>
            <ac:picMk id="4" creationId="{C533D0F9-4C82-5F54-B6A0-8DA00D4C7E18}"/>
          </ac:picMkLst>
        </pc:picChg>
        <pc:picChg chg="mod">
          <ac:chgData name="Idriss Jairi" userId="S::idriss.jairi@univ-lille.fr::ced01be6-c0e2-4c2e-8521-af6a372888fc" providerId="AD" clId="Web-{E9705FDE-B0EC-EA41-B71C-E046FD7C6770}" dt="2023-12-04T10:20:59.179" v="12" actId="1076"/>
          <ac:picMkLst>
            <pc:docMk/>
            <pc:sldMk cId="2452374809" sldId="288"/>
            <ac:picMk id="7" creationId="{959BD772-1C58-781F-4664-979A2CD1CC18}"/>
          </ac:picMkLst>
        </pc:picChg>
      </pc:sldChg>
      <pc:sldChg chg="addSp delSp modSp">
        <pc:chgData name="Idriss Jairi" userId="S::idriss.jairi@univ-lille.fr::ced01be6-c0e2-4c2e-8521-af6a372888fc" providerId="AD" clId="Web-{E9705FDE-B0EC-EA41-B71C-E046FD7C6770}" dt="2023-12-04T10:41:58.369" v="239" actId="14100"/>
        <pc:sldMkLst>
          <pc:docMk/>
          <pc:sldMk cId="4038883129" sldId="289"/>
        </pc:sldMkLst>
        <pc:spChg chg="mod">
          <ac:chgData name="Idriss Jairi" userId="S::idriss.jairi@univ-lille.fr::ced01be6-c0e2-4c2e-8521-af6a372888fc" providerId="AD" clId="Web-{E9705FDE-B0EC-EA41-B71C-E046FD7C6770}" dt="2023-12-04T10:41:22.338" v="229" actId="1076"/>
          <ac:spMkLst>
            <pc:docMk/>
            <pc:sldMk cId="4038883129" sldId="289"/>
            <ac:spMk id="2" creationId="{72E2108E-0B37-1FC6-7063-508E3F3E6273}"/>
          </ac:spMkLst>
        </pc:spChg>
        <pc:spChg chg="del">
          <ac:chgData name="Idriss Jairi" userId="S::idriss.jairi@univ-lille.fr::ced01be6-c0e2-4c2e-8521-af6a372888fc" providerId="AD" clId="Web-{E9705FDE-B0EC-EA41-B71C-E046FD7C6770}" dt="2023-12-04T10:40:41.057" v="220"/>
          <ac:spMkLst>
            <pc:docMk/>
            <pc:sldMk cId="4038883129" sldId="289"/>
            <ac:spMk id="4" creationId="{E7B80FD8-6643-8DB5-CF4B-6B4A5435F8D9}"/>
          </ac:spMkLst>
        </pc:spChg>
        <pc:spChg chg="mod">
          <ac:chgData name="Idriss Jairi" userId="S::idriss.jairi@univ-lille.fr::ced01be6-c0e2-4c2e-8521-af6a372888fc" providerId="AD" clId="Web-{E9705FDE-B0EC-EA41-B71C-E046FD7C6770}" dt="2023-12-04T10:41:53.416" v="238" actId="1076"/>
          <ac:spMkLst>
            <pc:docMk/>
            <pc:sldMk cId="4038883129" sldId="289"/>
            <ac:spMk id="6" creationId="{123A8C36-7E45-0DEE-5892-417E2BE1B8F2}"/>
          </ac:spMkLst>
        </pc:spChg>
        <pc:spChg chg="mod">
          <ac:chgData name="Idriss Jairi" userId="S::idriss.jairi@univ-lille.fr::ced01be6-c0e2-4c2e-8521-af6a372888fc" providerId="AD" clId="Web-{E9705FDE-B0EC-EA41-B71C-E046FD7C6770}" dt="2023-12-04T10:41:58.369" v="239" actId="14100"/>
          <ac:spMkLst>
            <pc:docMk/>
            <pc:sldMk cId="4038883129" sldId="289"/>
            <ac:spMk id="7" creationId="{11834D5B-2416-8155-F8C1-48217D952352}"/>
          </ac:spMkLst>
        </pc:spChg>
        <pc:spChg chg="mod">
          <ac:chgData name="Idriss Jairi" userId="S::idriss.jairi@univ-lille.fr::ced01be6-c0e2-4c2e-8521-af6a372888fc" providerId="AD" clId="Web-{E9705FDE-B0EC-EA41-B71C-E046FD7C6770}" dt="2023-12-04T10:41:39.760" v="234" actId="1076"/>
          <ac:spMkLst>
            <pc:docMk/>
            <pc:sldMk cId="4038883129" sldId="289"/>
            <ac:spMk id="10" creationId="{5B1610DF-CB90-8561-A308-BED5B6688F9B}"/>
          </ac:spMkLst>
        </pc:spChg>
        <pc:picChg chg="mod">
          <ac:chgData name="Idriss Jairi" userId="S::idriss.jairi@univ-lille.fr::ced01be6-c0e2-4c2e-8521-af6a372888fc" providerId="AD" clId="Web-{E9705FDE-B0EC-EA41-B71C-E046FD7C6770}" dt="2023-12-04T10:41:25.135" v="230" actId="1076"/>
          <ac:picMkLst>
            <pc:docMk/>
            <pc:sldMk cId="4038883129" sldId="289"/>
            <ac:picMk id="8" creationId="{27CB3482-C226-ABA9-0EF1-6ABD97EA6D60}"/>
          </ac:picMkLst>
        </pc:picChg>
        <pc:picChg chg="add">
          <ac:chgData name="Idriss Jairi" userId="S::idriss.jairi@univ-lille.fr::ced01be6-c0e2-4c2e-8521-af6a372888fc" providerId="AD" clId="Web-{E9705FDE-B0EC-EA41-B71C-E046FD7C6770}" dt="2023-12-04T10:41:09.213" v="228"/>
          <ac:picMkLst>
            <pc:docMk/>
            <pc:sldMk cId="4038883129" sldId="289"/>
            <ac:picMk id="9" creationId="{D9523759-C300-84F5-CBC4-EE19714D57DA}"/>
          </ac:picMkLst>
        </pc:picChg>
      </pc:sldChg>
      <pc:sldChg chg="addSp delSp modSp mod chgLayout">
        <pc:chgData name="Idriss Jairi" userId="S::idriss.jairi@univ-lille.fr::ced01be6-c0e2-4c2e-8521-af6a372888fc" providerId="AD" clId="Web-{E9705FDE-B0EC-EA41-B71C-E046FD7C6770}" dt="2023-12-04T10:31:03.587" v="116" actId="1076"/>
        <pc:sldMkLst>
          <pc:docMk/>
          <pc:sldMk cId="2439342928" sldId="290"/>
        </pc:sldMkLst>
        <pc:spChg chg="mod ord">
          <ac:chgData name="Idriss Jairi" userId="S::idriss.jairi@univ-lille.fr::ced01be6-c0e2-4c2e-8521-af6a372888fc" providerId="AD" clId="Web-{E9705FDE-B0EC-EA41-B71C-E046FD7C6770}" dt="2023-12-04T10:29:49.821" v="111" actId="20577"/>
          <ac:spMkLst>
            <pc:docMk/>
            <pc:sldMk cId="2439342928" sldId="290"/>
            <ac:spMk id="2" creationId="{F6E3873D-FBF2-40B0-1D9A-D170129EC0F1}"/>
          </ac:spMkLst>
        </pc:spChg>
        <pc:spChg chg="add del mod ord">
          <ac:chgData name="Idriss Jairi" userId="S::idriss.jairi@univ-lille.fr::ced01be6-c0e2-4c2e-8521-af6a372888fc" providerId="AD" clId="Web-{E9705FDE-B0EC-EA41-B71C-E046FD7C6770}" dt="2023-12-04T10:28:29.321" v="88"/>
          <ac:spMkLst>
            <pc:docMk/>
            <pc:sldMk cId="2439342928" sldId="290"/>
            <ac:spMk id="3" creationId="{17E3F4A5-401A-5F41-7008-B989A15A974C}"/>
          </ac:spMkLst>
        </pc:spChg>
        <pc:spChg chg="del mod">
          <ac:chgData name="Idriss Jairi" userId="S::idriss.jairi@univ-lille.fr::ced01be6-c0e2-4c2e-8521-af6a372888fc" providerId="AD" clId="Web-{E9705FDE-B0EC-EA41-B71C-E046FD7C6770}" dt="2023-12-04T10:29:30.555" v="103"/>
          <ac:spMkLst>
            <pc:docMk/>
            <pc:sldMk cId="2439342928" sldId="290"/>
            <ac:spMk id="4" creationId="{0E500380-A26F-DD7E-1C8F-178F71B51C2B}"/>
          </ac:spMkLst>
        </pc:spChg>
        <pc:spChg chg="mod ord">
          <ac:chgData name="Idriss Jairi" userId="S::idriss.jairi@univ-lille.fr::ced01be6-c0e2-4c2e-8521-af6a372888fc" providerId="AD" clId="Web-{E9705FDE-B0EC-EA41-B71C-E046FD7C6770}" dt="2023-12-04T10:28:26.821" v="87"/>
          <ac:spMkLst>
            <pc:docMk/>
            <pc:sldMk cId="2439342928" sldId="290"/>
            <ac:spMk id="5" creationId="{509B7C0B-68BC-E6A6-2B9A-70BCFC2A28FF}"/>
          </ac:spMkLst>
        </pc:spChg>
        <pc:spChg chg="mod">
          <ac:chgData name="Idriss Jairi" userId="S::idriss.jairi@univ-lille.fr::ced01be6-c0e2-4c2e-8521-af6a372888fc" providerId="AD" clId="Web-{E9705FDE-B0EC-EA41-B71C-E046FD7C6770}" dt="2023-12-04T10:29:59.212" v="112" actId="1076"/>
          <ac:spMkLst>
            <pc:docMk/>
            <pc:sldMk cId="2439342928" sldId="290"/>
            <ac:spMk id="8" creationId="{414885D1-D5CD-352E-B59A-2EF5180AF770}"/>
          </ac:spMkLst>
        </pc:spChg>
        <pc:spChg chg="mod">
          <ac:chgData name="Idriss Jairi" userId="S::idriss.jairi@univ-lille.fr::ced01be6-c0e2-4c2e-8521-af6a372888fc" providerId="AD" clId="Web-{E9705FDE-B0EC-EA41-B71C-E046FD7C6770}" dt="2023-12-04T10:30:10.102" v="114" actId="1076"/>
          <ac:spMkLst>
            <pc:docMk/>
            <pc:sldMk cId="2439342928" sldId="290"/>
            <ac:spMk id="9" creationId="{A13F906B-32E3-6974-C527-88628DF15EF6}"/>
          </ac:spMkLst>
        </pc:spChg>
        <pc:spChg chg="mod">
          <ac:chgData name="Idriss Jairi" userId="S::idriss.jairi@univ-lille.fr::ced01be6-c0e2-4c2e-8521-af6a372888fc" providerId="AD" clId="Web-{E9705FDE-B0EC-EA41-B71C-E046FD7C6770}" dt="2023-12-04T10:30:04.602" v="113" actId="1076"/>
          <ac:spMkLst>
            <pc:docMk/>
            <pc:sldMk cId="2439342928" sldId="290"/>
            <ac:spMk id="10" creationId="{DD44BC96-8A81-5159-2449-BD3F33451396}"/>
          </ac:spMkLst>
        </pc:spChg>
        <pc:spChg chg="mod">
          <ac:chgData name="Idriss Jairi" userId="S::idriss.jairi@univ-lille.fr::ced01be6-c0e2-4c2e-8521-af6a372888fc" providerId="AD" clId="Web-{E9705FDE-B0EC-EA41-B71C-E046FD7C6770}" dt="2023-12-04T10:31:03.587" v="116" actId="1076"/>
          <ac:spMkLst>
            <pc:docMk/>
            <pc:sldMk cId="2439342928" sldId="290"/>
            <ac:spMk id="11" creationId="{DBDB4360-836F-966B-E84C-4EE2FEDB6144}"/>
          </ac:spMkLst>
        </pc:spChg>
        <pc:picChg chg="add">
          <ac:chgData name="Idriss Jairi" userId="S::idriss.jairi@univ-lille.fr::ced01be6-c0e2-4c2e-8521-af6a372888fc" providerId="AD" clId="Web-{E9705FDE-B0EC-EA41-B71C-E046FD7C6770}" dt="2023-12-04T10:29:03.352" v="95"/>
          <ac:picMkLst>
            <pc:docMk/>
            <pc:sldMk cId="2439342928" sldId="290"/>
            <ac:picMk id="7" creationId="{31215057-0A1E-5CBC-B152-B2AE8E6F69BF}"/>
          </ac:picMkLst>
        </pc:picChg>
      </pc:sldChg>
      <pc:sldChg chg="addSp delSp modSp mod chgLayout">
        <pc:chgData name="Idriss Jairi" userId="S::idriss.jairi@univ-lille.fr::ced01be6-c0e2-4c2e-8521-af6a372888fc" providerId="AD" clId="Web-{E9705FDE-B0EC-EA41-B71C-E046FD7C6770}" dt="2023-12-04T10:34:29.134" v="162" actId="1076"/>
        <pc:sldMkLst>
          <pc:docMk/>
          <pc:sldMk cId="2942596949" sldId="291"/>
        </pc:sldMkLst>
        <pc:spChg chg="mod ord">
          <ac:chgData name="Idriss Jairi" userId="S::idriss.jairi@univ-lille.fr::ced01be6-c0e2-4c2e-8521-af6a372888fc" providerId="AD" clId="Web-{E9705FDE-B0EC-EA41-B71C-E046FD7C6770}" dt="2023-12-04T10:32:58.400" v="142" actId="20577"/>
          <ac:spMkLst>
            <pc:docMk/>
            <pc:sldMk cId="2942596949" sldId="291"/>
            <ac:spMk id="2" creationId="{F6E3873D-FBF2-40B0-1D9A-D170129EC0F1}"/>
          </ac:spMkLst>
        </pc:spChg>
        <pc:spChg chg="mod">
          <ac:chgData name="Idriss Jairi" userId="S::idriss.jairi@univ-lille.fr::ced01be6-c0e2-4c2e-8521-af6a372888fc" providerId="AD" clId="Web-{E9705FDE-B0EC-EA41-B71C-E046FD7C6770}" dt="2023-12-04T10:33:43.993" v="153" actId="1076"/>
          <ac:spMkLst>
            <pc:docMk/>
            <pc:sldMk cId="2942596949" sldId="291"/>
            <ac:spMk id="3" creationId="{978A8E3D-DC27-9F78-640F-4D6BF877A8FC}"/>
          </ac:spMkLst>
        </pc:spChg>
        <pc:spChg chg="del">
          <ac:chgData name="Idriss Jairi" userId="S::idriss.jairi@univ-lille.fr::ced01be6-c0e2-4c2e-8521-af6a372888fc" providerId="AD" clId="Web-{E9705FDE-B0EC-EA41-B71C-E046FD7C6770}" dt="2023-12-04T10:33:03.634" v="143"/>
          <ac:spMkLst>
            <pc:docMk/>
            <pc:sldMk cId="2942596949" sldId="291"/>
            <ac:spMk id="4" creationId="{0E500380-A26F-DD7E-1C8F-178F71B51C2B}"/>
          </ac:spMkLst>
        </pc:spChg>
        <pc:spChg chg="mod ord">
          <ac:chgData name="Idriss Jairi" userId="S::idriss.jairi@univ-lille.fr::ced01be6-c0e2-4c2e-8521-af6a372888fc" providerId="AD" clId="Web-{E9705FDE-B0EC-EA41-B71C-E046FD7C6770}" dt="2023-12-04T10:31:38.806" v="117"/>
          <ac:spMkLst>
            <pc:docMk/>
            <pc:sldMk cId="2942596949" sldId="291"/>
            <ac:spMk id="5" creationId="{509B7C0B-68BC-E6A6-2B9A-70BCFC2A28FF}"/>
          </ac:spMkLst>
        </pc:spChg>
        <pc:spChg chg="mod">
          <ac:chgData name="Idriss Jairi" userId="S::idriss.jairi@univ-lille.fr::ced01be6-c0e2-4c2e-8521-af6a372888fc" providerId="AD" clId="Web-{E9705FDE-B0EC-EA41-B71C-E046FD7C6770}" dt="2023-12-04T10:34:22.806" v="161" actId="1076"/>
          <ac:spMkLst>
            <pc:docMk/>
            <pc:sldMk cId="2942596949" sldId="291"/>
            <ac:spMk id="6" creationId="{D5254977-AE00-4199-FE3D-9BC2A4E15374}"/>
          </ac:spMkLst>
        </pc:spChg>
        <pc:spChg chg="mod">
          <ac:chgData name="Idriss Jairi" userId="S::idriss.jairi@univ-lille.fr::ced01be6-c0e2-4c2e-8521-af6a372888fc" providerId="AD" clId="Web-{E9705FDE-B0EC-EA41-B71C-E046FD7C6770}" dt="2023-12-04T10:34:29.134" v="162" actId="1076"/>
          <ac:spMkLst>
            <pc:docMk/>
            <pc:sldMk cId="2942596949" sldId="291"/>
            <ac:spMk id="7" creationId="{E82366B0-E007-74D6-6636-30C16EB34CA9}"/>
          </ac:spMkLst>
        </pc:spChg>
        <pc:spChg chg="mod">
          <ac:chgData name="Idriss Jairi" userId="S::idriss.jairi@univ-lille.fr::ced01be6-c0e2-4c2e-8521-af6a372888fc" providerId="AD" clId="Web-{E9705FDE-B0EC-EA41-B71C-E046FD7C6770}" dt="2023-12-04T10:33:36.134" v="152" actId="1076"/>
          <ac:spMkLst>
            <pc:docMk/>
            <pc:sldMk cId="2942596949" sldId="291"/>
            <ac:spMk id="8" creationId="{414885D1-D5CD-352E-B59A-2EF5180AF770}"/>
          </ac:spMkLst>
        </pc:spChg>
        <pc:spChg chg="add del mod ord">
          <ac:chgData name="Idriss Jairi" userId="S::idriss.jairi@univ-lille.fr::ced01be6-c0e2-4c2e-8521-af6a372888fc" providerId="AD" clId="Web-{E9705FDE-B0EC-EA41-B71C-E046FD7C6770}" dt="2023-12-04T10:31:41.899" v="118"/>
          <ac:spMkLst>
            <pc:docMk/>
            <pc:sldMk cId="2942596949" sldId="291"/>
            <ac:spMk id="9" creationId="{7C75513A-B1C7-92FD-55EA-C84512050EBE}"/>
          </ac:spMkLst>
        </pc:spChg>
        <pc:spChg chg="add del mod">
          <ac:chgData name="Idriss Jairi" userId="S::idriss.jairi@univ-lille.fr::ced01be6-c0e2-4c2e-8521-af6a372888fc" providerId="AD" clId="Web-{E9705FDE-B0EC-EA41-B71C-E046FD7C6770}" dt="2023-12-04T10:31:52.165" v="121"/>
          <ac:spMkLst>
            <pc:docMk/>
            <pc:sldMk cId="2942596949" sldId="291"/>
            <ac:spMk id="10" creationId="{142A97EF-B37C-BC59-B3EA-FC136F963EAC}"/>
          </ac:spMkLst>
        </pc:spChg>
        <pc:spChg chg="mod">
          <ac:chgData name="Idriss Jairi" userId="S::idriss.jairi@univ-lille.fr::ced01be6-c0e2-4c2e-8521-af6a372888fc" providerId="AD" clId="Web-{E9705FDE-B0EC-EA41-B71C-E046FD7C6770}" dt="2023-12-04T10:34:10.556" v="157" actId="1076"/>
          <ac:spMkLst>
            <pc:docMk/>
            <pc:sldMk cId="2942596949" sldId="291"/>
            <ac:spMk id="11" creationId="{DBDB4360-836F-966B-E84C-4EE2FEDB6144}"/>
          </ac:spMkLst>
        </pc:spChg>
        <pc:spChg chg="mod">
          <ac:chgData name="Idriss Jairi" userId="S::idriss.jairi@univ-lille.fr::ced01be6-c0e2-4c2e-8521-af6a372888fc" providerId="AD" clId="Web-{E9705FDE-B0EC-EA41-B71C-E046FD7C6770}" dt="2023-12-04T10:33:57.150" v="156" actId="20577"/>
          <ac:spMkLst>
            <pc:docMk/>
            <pc:sldMk cId="2942596949" sldId="291"/>
            <ac:spMk id="12" creationId="{DAB2642D-154A-A502-E98A-539B52F28F96}"/>
          </ac:spMkLst>
        </pc:spChg>
        <pc:picChg chg="add">
          <ac:chgData name="Idriss Jairi" userId="S::idriss.jairi@univ-lille.fr::ced01be6-c0e2-4c2e-8521-af6a372888fc" providerId="AD" clId="Web-{E9705FDE-B0EC-EA41-B71C-E046FD7C6770}" dt="2023-12-04T10:32:03.306" v="122"/>
          <ac:picMkLst>
            <pc:docMk/>
            <pc:sldMk cId="2942596949" sldId="291"/>
            <ac:picMk id="14" creationId="{EFE59984-E259-A1B9-538F-E18A81332B23}"/>
          </ac:picMkLst>
        </pc:picChg>
      </pc:sldChg>
      <pc:sldChg chg="addSp modSp">
        <pc:chgData name="Idriss Jairi" userId="S::idriss.jairi@univ-lille.fr::ced01be6-c0e2-4c2e-8521-af6a372888fc" providerId="AD" clId="Web-{E9705FDE-B0EC-EA41-B71C-E046FD7C6770}" dt="2023-12-04T10:51:41.183" v="323" actId="1076"/>
        <pc:sldMkLst>
          <pc:docMk/>
          <pc:sldMk cId="2657891885" sldId="292"/>
        </pc:sldMkLst>
        <pc:spChg chg="mod">
          <ac:chgData name="Idriss Jairi" userId="S::idriss.jairi@univ-lille.fr::ced01be6-c0e2-4c2e-8521-af6a372888fc" providerId="AD" clId="Web-{E9705FDE-B0EC-EA41-B71C-E046FD7C6770}" dt="2023-12-04T10:51:06.636" v="302" actId="20577"/>
          <ac:spMkLst>
            <pc:docMk/>
            <pc:sldMk cId="2657891885" sldId="292"/>
            <ac:spMk id="2" creationId="{BB290627-8855-84C2-0B8D-DE7652BD5C85}"/>
          </ac:spMkLst>
        </pc:spChg>
        <pc:spChg chg="add mod">
          <ac:chgData name="Idriss Jairi" userId="S::idriss.jairi@univ-lille.fr::ced01be6-c0e2-4c2e-8521-af6a372888fc" providerId="AD" clId="Web-{E9705FDE-B0EC-EA41-B71C-E046FD7C6770}" dt="2023-12-04T10:51:41.183" v="323" actId="1076"/>
          <ac:spMkLst>
            <pc:docMk/>
            <pc:sldMk cId="2657891885" sldId="292"/>
            <ac:spMk id="4" creationId="{684A3153-09AB-D7D6-76E5-5455BB85050B}"/>
          </ac:spMkLst>
        </pc:spChg>
      </pc:sldChg>
      <pc:sldChg chg="addSp delSp modSp">
        <pc:chgData name="Idriss Jairi" userId="S::idriss.jairi@univ-lille.fr::ced01be6-c0e2-4c2e-8521-af6a372888fc" providerId="AD" clId="Web-{E9705FDE-B0EC-EA41-B71C-E046FD7C6770}" dt="2023-12-04T10:46:12.323" v="271" actId="1076"/>
        <pc:sldMkLst>
          <pc:docMk/>
          <pc:sldMk cId="3008928858" sldId="294"/>
        </pc:sldMkLst>
        <pc:spChg chg="mod">
          <ac:chgData name="Idriss Jairi" userId="S::idriss.jairi@univ-lille.fr::ced01be6-c0e2-4c2e-8521-af6a372888fc" providerId="AD" clId="Web-{E9705FDE-B0EC-EA41-B71C-E046FD7C6770}" dt="2023-12-04T10:44:21.354" v="257" actId="20577"/>
          <ac:spMkLst>
            <pc:docMk/>
            <pc:sldMk cId="3008928858" sldId="294"/>
            <ac:spMk id="2" creationId="{72E2108E-0B37-1FC6-7063-508E3F3E6273}"/>
          </ac:spMkLst>
        </pc:spChg>
        <pc:spChg chg="del">
          <ac:chgData name="Idriss Jairi" userId="S::idriss.jairi@univ-lille.fr::ced01be6-c0e2-4c2e-8521-af6a372888fc" providerId="AD" clId="Web-{E9705FDE-B0EC-EA41-B71C-E046FD7C6770}" dt="2023-12-04T10:44:34.401" v="260"/>
          <ac:spMkLst>
            <pc:docMk/>
            <pc:sldMk cId="3008928858" sldId="294"/>
            <ac:spMk id="4" creationId="{E7B80FD8-6643-8DB5-CF4B-6B4A5435F8D9}"/>
          </ac:spMkLst>
        </pc:spChg>
        <pc:spChg chg="del mod">
          <ac:chgData name="Idriss Jairi" userId="S::idriss.jairi@univ-lille.fr::ced01be6-c0e2-4c2e-8521-af6a372888fc" providerId="AD" clId="Web-{E9705FDE-B0EC-EA41-B71C-E046FD7C6770}" dt="2023-12-04T10:44:16.088" v="250"/>
          <ac:spMkLst>
            <pc:docMk/>
            <pc:sldMk cId="3008928858" sldId="294"/>
            <ac:spMk id="6" creationId="{123A8C36-7E45-0DEE-5892-417E2BE1B8F2}"/>
          </ac:spMkLst>
        </pc:spChg>
        <pc:spChg chg="mod">
          <ac:chgData name="Idriss Jairi" userId="S::idriss.jairi@univ-lille.fr::ced01be6-c0e2-4c2e-8521-af6a372888fc" providerId="AD" clId="Web-{E9705FDE-B0EC-EA41-B71C-E046FD7C6770}" dt="2023-12-04T10:46:12.323" v="271" actId="1076"/>
          <ac:spMkLst>
            <pc:docMk/>
            <pc:sldMk cId="3008928858" sldId="294"/>
            <ac:spMk id="7" creationId="{11834D5B-2416-8155-F8C1-48217D952352}"/>
          </ac:spMkLst>
        </pc:spChg>
        <pc:spChg chg="mod">
          <ac:chgData name="Idriss Jairi" userId="S::idriss.jairi@univ-lille.fr::ced01be6-c0e2-4c2e-8521-af6a372888fc" providerId="AD" clId="Web-{E9705FDE-B0EC-EA41-B71C-E046FD7C6770}" dt="2023-12-04T10:46:03.089" v="270" actId="1076"/>
          <ac:spMkLst>
            <pc:docMk/>
            <pc:sldMk cId="3008928858" sldId="294"/>
            <ac:spMk id="8" creationId="{DC97EF2C-4601-4AF6-3069-023FE8784F3D}"/>
          </ac:spMkLst>
        </pc:spChg>
        <pc:spChg chg="del">
          <ac:chgData name="Idriss Jairi" userId="S::idriss.jairi@univ-lille.fr::ced01be6-c0e2-4c2e-8521-af6a372888fc" providerId="AD" clId="Web-{E9705FDE-B0EC-EA41-B71C-E046FD7C6770}" dt="2023-12-04T10:45:38.010" v="265"/>
          <ac:spMkLst>
            <pc:docMk/>
            <pc:sldMk cId="3008928858" sldId="294"/>
            <ac:spMk id="10" creationId="{5B1610DF-CB90-8561-A308-BED5B6688F9B}"/>
          </ac:spMkLst>
        </pc:spChg>
        <pc:picChg chg="mod">
          <ac:chgData name="Idriss Jairi" userId="S::idriss.jairi@univ-lille.fr::ced01be6-c0e2-4c2e-8521-af6a372888fc" providerId="AD" clId="Web-{E9705FDE-B0EC-EA41-B71C-E046FD7C6770}" dt="2023-12-04T10:45:40.885" v="266" actId="1076"/>
          <ac:picMkLst>
            <pc:docMk/>
            <pc:sldMk cId="3008928858" sldId="294"/>
            <ac:picMk id="3" creationId="{D57AE210-D1AB-07FD-01F9-235C248C1CDF}"/>
          </ac:picMkLst>
        </pc:picChg>
        <pc:picChg chg="mod">
          <ac:chgData name="Idriss Jairi" userId="S::idriss.jairi@univ-lille.fr::ced01be6-c0e2-4c2e-8521-af6a372888fc" providerId="AD" clId="Web-{E9705FDE-B0EC-EA41-B71C-E046FD7C6770}" dt="2023-12-04T10:45:44.120" v="267" actId="1076"/>
          <ac:picMkLst>
            <pc:docMk/>
            <pc:sldMk cId="3008928858" sldId="294"/>
            <ac:picMk id="9" creationId="{3B933B64-531F-3C74-90C2-88947A03D639}"/>
          </ac:picMkLst>
        </pc:picChg>
        <pc:picChg chg="mod">
          <ac:chgData name="Idriss Jairi" userId="S::idriss.jairi@univ-lille.fr::ced01be6-c0e2-4c2e-8521-af6a372888fc" providerId="AD" clId="Web-{E9705FDE-B0EC-EA41-B71C-E046FD7C6770}" dt="2023-12-04T10:45:47.276" v="268" actId="1076"/>
          <ac:picMkLst>
            <pc:docMk/>
            <pc:sldMk cId="3008928858" sldId="294"/>
            <ac:picMk id="11" creationId="{14B5FC97-5CC2-4FD4-3D62-7117EBBFA42A}"/>
          </ac:picMkLst>
        </pc:picChg>
        <pc:picChg chg="add">
          <ac:chgData name="Idriss Jairi" userId="S::idriss.jairi@univ-lille.fr::ced01be6-c0e2-4c2e-8521-af6a372888fc" providerId="AD" clId="Web-{E9705FDE-B0EC-EA41-B71C-E046FD7C6770}" dt="2023-12-04T10:43:57.729" v="246"/>
          <ac:picMkLst>
            <pc:docMk/>
            <pc:sldMk cId="3008928858" sldId="294"/>
            <ac:picMk id="13" creationId="{54CBBF4E-AA88-B5D0-40C6-AE27CB95EA0A}"/>
          </ac:picMkLst>
        </pc:picChg>
      </pc:sldChg>
      <pc:sldChg chg="addSp modSp">
        <pc:chgData name="Idriss Jairi" userId="S::idriss.jairi@univ-lille.fr::ced01be6-c0e2-4c2e-8521-af6a372888fc" providerId="AD" clId="Web-{E9705FDE-B0EC-EA41-B71C-E046FD7C6770}" dt="2023-12-04T10:38:32.681" v="206" actId="20577"/>
        <pc:sldMkLst>
          <pc:docMk/>
          <pc:sldMk cId="1550454151" sldId="295"/>
        </pc:sldMkLst>
        <pc:spChg chg="mod">
          <ac:chgData name="Idriss Jairi" userId="S::idriss.jairi@univ-lille.fr::ced01be6-c0e2-4c2e-8521-af6a372888fc" providerId="AD" clId="Web-{E9705FDE-B0EC-EA41-B71C-E046FD7C6770}" dt="2023-12-04T10:37:35.150" v="191" actId="1076"/>
          <ac:spMkLst>
            <pc:docMk/>
            <pc:sldMk cId="1550454151" sldId="295"/>
            <ac:spMk id="2" creationId="{F6E3873D-FBF2-40B0-1D9A-D170129EC0F1}"/>
          </ac:spMkLst>
        </pc:spChg>
        <pc:spChg chg="mod">
          <ac:chgData name="Idriss Jairi" userId="S::idriss.jairi@univ-lille.fr::ced01be6-c0e2-4c2e-8521-af6a372888fc" providerId="AD" clId="Web-{E9705FDE-B0EC-EA41-B71C-E046FD7C6770}" dt="2023-12-04T10:37:50.416" v="197" actId="1076"/>
          <ac:spMkLst>
            <pc:docMk/>
            <pc:sldMk cId="1550454151" sldId="295"/>
            <ac:spMk id="7" creationId="{0CB70BEA-27CB-3650-39A9-F03773C504CF}"/>
          </ac:spMkLst>
        </pc:spChg>
        <pc:spChg chg="mod">
          <ac:chgData name="Idriss Jairi" userId="S::idriss.jairi@univ-lille.fr::ced01be6-c0e2-4c2e-8521-af6a372888fc" providerId="AD" clId="Web-{E9705FDE-B0EC-EA41-B71C-E046FD7C6770}" dt="2023-12-04T10:38:32.681" v="206" actId="20577"/>
          <ac:spMkLst>
            <pc:docMk/>
            <pc:sldMk cId="1550454151" sldId="295"/>
            <ac:spMk id="8" creationId="{414885D1-D5CD-352E-B59A-2EF5180AF770}"/>
          </ac:spMkLst>
        </pc:spChg>
        <pc:picChg chg="mod">
          <ac:chgData name="Idriss Jairi" userId="S::idriss.jairi@univ-lille.fr::ced01be6-c0e2-4c2e-8521-af6a372888fc" providerId="AD" clId="Web-{E9705FDE-B0EC-EA41-B71C-E046FD7C6770}" dt="2023-12-04T10:37:52.603" v="198" actId="1076"/>
          <ac:picMkLst>
            <pc:docMk/>
            <pc:sldMk cId="1550454151" sldId="295"/>
            <ac:picMk id="3" creationId="{CCE7EAEB-B251-8E3E-C8C9-C66109281D89}"/>
          </ac:picMkLst>
        </pc:picChg>
        <pc:picChg chg="add">
          <ac:chgData name="Idriss Jairi" userId="S::idriss.jairi@univ-lille.fr::ced01be6-c0e2-4c2e-8521-af6a372888fc" providerId="AD" clId="Web-{E9705FDE-B0EC-EA41-B71C-E046FD7C6770}" dt="2023-12-04T10:36:15.509" v="182"/>
          <ac:picMkLst>
            <pc:docMk/>
            <pc:sldMk cId="1550454151" sldId="295"/>
            <ac:picMk id="6" creationId="{6B00AFBD-40AF-3676-EF50-6424C17AC8C8}"/>
          </ac:picMkLst>
        </pc:picChg>
      </pc:sldChg>
      <pc:sldChg chg="addSp delSp modSp">
        <pc:chgData name="Idriss Jairi" userId="S::idriss.jairi@univ-lille.fr::ced01be6-c0e2-4c2e-8521-af6a372888fc" providerId="AD" clId="Web-{E9705FDE-B0EC-EA41-B71C-E046FD7C6770}" dt="2023-12-04T10:50:50.417" v="300" actId="1076"/>
        <pc:sldMkLst>
          <pc:docMk/>
          <pc:sldMk cId="2940622946" sldId="296"/>
        </pc:sldMkLst>
        <pc:spChg chg="mod">
          <ac:chgData name="Idriss Jairi" userId="S::idriss.jairi@univ-lille.fr::ced01be6-c0e2-4c2e-8521-af6a372888fc" providerId="AD" clId="Web-{E9705FDE-B0EC-EA41-B71C-E046FD7C6770}" dt="2023-12-04T10:50:05.089" v="285" actId="1076"/>
          <ac:spMkLst>
            <pc:docMk/>
            <pc:sldMk cId="2940622946" sldId="296"/>
            <ac:spMk id="2" creationId="{0FC6FF86-A2D1-8793-A2E4-8B06197287CD}"/>
          </ac:spMkLst>
        </pc:spChg>
        <pc:spChg chg="del">
          <ac:chgData name="Idriss Jairi" userId="S::idriss.jairi@univ-lille.fr::ced01be6-c0e2-4c2e-8521-af6a372888fc" providerId="AD" clId="Web-{E9705FDE-B0EC-EA41-B71C-E046FD7C6770}" dt="2023-12-04T10:50:36.183" v="294"/>
          <ac:spMkLst>
            <pc:docMk/>
            <pc:sldMk cId="2940622946" sldId="296"/>
            <ac:spMk id="4" creationId="{B786CBF1-112D-C18A-E605-411084679D45}"/>
          </ac:spMkLst>
        </pc:spChg>
        <pc:spChg chg="del">
          <ac:chgData name="Idriss Jairi" userId="S::idriss.jairi@univ-lille.fr::ced01be6-c0e2-4c2e-8521-af6a372888fc" providerId="AD" clId="Web-{E9705FDE-B0EC-EA41-B71C-E046FD7C6770}" dt="2023-12-04T10:50:12.386" v="286"/>
          <ac:spMkLst>
            <pc:docMk/>
            <pc:sldMk cId="2940622946" sldId="296"/>
            <ac:spMk id="7" creationId="{3F48CE1D-91B4-098C-1D01-296646B2A9DC}"/>
          </ac:spMkLst>
        </pc:spChg>
        <pc:spChg chg="mod">
          <ac:chgData name="Idriss Jairi" userId="S::idriss.jairi@univ-lille.fr::ced01be6-c0e2-4c2e-8521-af6a372888fc" providerId="AD" clId="Web-{E9705FDE-B0EC-EA41-B71C-E046FD7C6770}" dt="2023-12-04T10:50:50.417" v="300" actId="1076"/>
          <ac:spMkLst>
            <pc:docMk/>
            <pc:sldMk cId="2940622946" sldId="296"/>
            <ac:spMk id="10" creationId="{F9AC4996-BB0E-BA6A-A01C-173CB7E56C3A}"/>
          </ac:spMkLst>
        </pc:spChg>
        <pc:spChg chg="mod">
          <ac:chgData name="Idriss Jairi" userId="S::idriss.jairi@univ-lille.fr::ced01be6-c0e2-4c2e-8521-af6a372888fc" providerId="AD" clId="Web-{E9705FDE-B0EC-EA41-B71C-E046FD7C6770}" dt="2023-12-04T10:50:34.339" v="293" actId="1076"/>
          <ac:spMkLst>
            <pc:docMk/>
            <pc:sldMk cId="2940622946" sldId="296"/>
            <ac:spMk id="11" creationId="{9226F0B4-84B2-CA69-E794-3EA2E3177D9E}"/>
          </ac:spMkLst>
        </pc:spChg>
        <pc:picChg chg="add">
          <ac:chgData name="Idriss Jairi" userId="S::idriss.jairi@univ-lille.fr::ced01be6-c0e2-4c2e-8521-af6a372888fc" providerId="AD" clId="Web-{E9705FDE-B0EC-EA41-B71C-E046FD7C6770}" dt="2023-12-04T10:49:36.683" v="276"/>
          <ac:picMkLst>
            <pc:docMk/>
            <pc:sldMk cId="2940622946" sldId="296"/>
            <ac:picMk id="6" creationId="{36712476-E04E-3868-1B4D-D2CB6E9049B8}"/>
          </ac:picMkLst>
        </pc:picChg>
      </pc:sldChg>
    </pc:docChg>
  </pc:docChgLst>
  <pc:docChgLst>
    <pc:chgData name="Idriss Jairi" userId="S::idriss.jairi@univ-lille.fr::ced01be6-c0e2-4c2e-8521-af6a372888fc" providerId="AD" clId="Web-{46439CFC-52C3-5C7E-C46E-C9156822760D}"/>
    <pc:docChg chg="modSld">
      <pc:chgData name="Idriss Jairi" userId="S::idriss.jairi@univ-lille.fr::ced01be6-c0e2-4c2e-8521-af6a372888fc" providerId="AD" clId="Web-{46439CFC-52C3-5C7E-C46E-C9156822760D}" dt="2023-05-31T19:51:56.814" v="34" actId="20577"/>
      <pc:docMkLst>
        <pc:docMk/>
      </pc:docMkLst>
      <pc:sldChg chg="modSp">
        <pc:chgData name="Idriss Jairi" userId="S::idriss.jairi@univ-lille.fr::ced01be6-c0e2-4c2e-8521-af6a372888fc" providerId="AD" clId="Web-{46439CFC-52C3-5C7E-C46E-C9156822760D}" dt="2023-05-31T16:19:43.711" v="1" actId="20577"/>
        <pc:sldMkLst>
          <pc:docMk/>
          <pc:sldMk cId="611546867" sldId="287"/>
        </pc:sldMkLst>
        <pc:spChg chg="mod">
          <ac:chgData name="Idriss Jairi" userId="S::idriss.jairi@univ-lille.fr::ced01be6-c0e2-4c2e-8521-af6a372888fc" providerId="AD" clId="Web-{46439CFC-52C3-5C7E-C46E-C9156822760D}" dt="2023-05-31T16:19:43.711" v="1" actId="20577"/>
          <ac:spMkLst>
            <pc:docMk/>
            <pc:sldMk cId="611546867" sldId="287"/>
            <ac:spMk id="4" creationId="{81DB9FF3-F424-D1D9-3B59-C668525BF51C}"/>
          </ac:spMkLst>
        </pc:spChg>
      </pc:sldChg>
      <pc:sldChg chg="modSp mod modClrScheme chgLayout">
        <pc:chgData name="Idriss Jairi" userId="S::idriss.jairi@univ-lille.fr::ced01be6-c0e2-4c2e-8521-af6a372888fc" providerId="AD" clId="Web-{46439CFC-52C3-5C7E-C46E-C9156822760D}" dt="2023-05-31T19:51:56.814" v="34" actId="20577"/>
        <pc:sldMkLst>
          <pc:docMk/>
          <pc:sldMk cId="3532962859" sldId="293"/>
        </pc:sldMkLst>
        <pc:spChg chg="mod ord">
          <ac:chgData name="Idriss Jairi" userId="S::idriss.jairi@univ-lille.fr::ced01be6-c0e2-4c2e-8521-af6a372888fc" providerId="AD" clId="Web-{46439CFC-52C3-5C7E-C46E-C9156822760D}" dt="2023-05-31T19:50:11.982" v="10"/>
          <ac:spMkLst>
            <pc:docMk/>
            <pc:sldMk cId="3532962859" sldId="293"/>
            <ac:spMk id="4" creationId="{48B36CCE-814F-D626-DC0C-8D617DB5CDBF}"/>
          </ac:spMkLst>
        </pc:spChg>
        <pc:spChg chg="mod ord">
          <ac:chgData name="Idriss Jairi" userId="S::idriss.jairi@univ-lille.fr::ced01be6-c0e2-4c2e-8521-af6a372888fc" providerId="AD" clId="Web-{46439CFC-52C3-5C7E-C46E-C9156822760D}" dt="2023-05-31T19:50:11.982" v="10"/>
          <ac:spMkLst>
            <pc:docMk/>
            <pc:sldMk cId="3532962859" sldId="293"/>
            <ac:spMk id="5" creationId="{D617EDB5-E04A-9FED-B8B0-553EA47A7DD7}"/>
          </ac:spMkLst>
        </pc:spChg>
        <pc:spChg chg="mod ord">
          <ac:chgData name="Idriss Jairi" userId="S::idriss.jairi@univ-lille.fr::ced01be6-c0e2-4c2e-8521-af6a372888fc" providerId="AD" clId="Web-{46439CFC-52C3-5C7E-C46E-C9156822760D}" dt="2023-05-31T19:51:21.828" v="22" actId="20577"/>
          <ac:spMkLst>
            <pc:docMk/>
            <pc:sldMk cId="3532962859" sldId="293"/>
            <ac:spMk id="7" creationId="{C6B08EFF-7CF6-0B52-1FB7-0385B2CEAE70}"/>
          </ac:spMkLst>
        </pc:spChg>
        <pc:spChg chg="mod ord">
          <ac:chgData name="Idriss Jairi" userId="S::idriss.jairi@univ-lille.fr::ced01be6-c0e2-4c2e-8521-af6a372888fc" providerId="AD" clId="Web-{46439CFC-52C3-5C7E-C46E-C9156822760D}" dt="2023-05-31T19:51:56.814" v="34" actId="20577"/>
          <ac:spMkLst>
            <pc:docMk/>
            <pc:sldMk cId="3532962859" sldId="293"/>
            <ac:spMk id="10" creationId="{7A74EAFD-6B59-E840-E19C-A8CC90DA19F8}"/>
          </ac:spMkLst>
        </pc:spChg>
      </pc:sldChg>
    </pc:docChg>
  </pc:docChgLst>
  <pc:docChgLst>
    <pc:chgData name="Idriss Jairi" userId="S::idriss.jairi@univ-lille.fr::ced01be6-c0e2-4c2e-8521-af6a372888fc" providerId="AD" clId="Web-{E4DF0182-1981-C730-0740-5F1ED1A55108}"/>
    <pc:docChg chg="modSld">
      <pc:chgData name="Idriss Jairi" userId="S::idriss.jairi@univ-lille.fr::ced01be6-c0e2-4c2e-8521-af6a372888fc" providerId="AD" clId="Web-{E4DF0182-1981-C730-0740-5F1ED1A55108}" dt="2023-12-10T09:58:25.715" v="1" actId="14100"/>
      <pc:docMkLst>
        <pc:docMk/>
      </pc:docMkLst>
      <pc:sldChg chg="modSp">
        <pc:chgData name="Idriss Jairi" userId="S::idriss.jairi@univ-lille.fr::ced01be6-c0e2-4c2e-8521-af6a372888fc" providerId="AD" clId="Web-{E4DF0182-1981-C730-0740-5F1ED1A55108}" dt="2023-12-10T09:58:25.715" v="1" actId="14100"/>
        <pc:sldMkLst>
          <pc:docMk/>
          <pc:sldMk cId="802645987" sldId="297"/>
        </pc:sldMkLst>
        <pc:spChg chg="mod">
          <ac:chgData name="Idriss Jairi" userId="S::idriss.jairi@univ-lille.fr::ced01be6-c0e2-4c2e-8521-af6a372888fc" providerId="AD" clId="Web-{E4DF0182-1981-C730-0740-5F1ED1A55108}" dt="2023-12-10T09:58:25.715" v="1" actId="14100"/>
          <ac:spMkLst>
            <pc:docMk/>
            <pc:sldMk cId="802645987" sldId="297"/>
            <ac:spMk id="2" creationId="{1BEF5859-10C9-4588-9727-B9362E26C29D}"/>
          </ac:spMkLst>
        </pc:spChg>
        <pc:spChg chg="mod">
          <ac:chgData name="Idriss Jairi" userId="S::idriss.jairi@univ-lille.fr::ced01be6-c0e2-4c2e-8521-af6a372888fc" providerId="AD" clId="Web-{E4DF0182-1981-C730-0740-5F1ED1A55108}" dt="2023-12-10T09:58:21.668" v="0" actId="14100"/>
          <ac:spMkLst>
            <pc:docMk/>
            <pc:sldMk cId="802645987" sldId="297"/>
            <ac:spMk id="3" creationId="{5671D7E5-EF66-4BCD-8DAA-E9061157F0BE}"/>
          </ac:spMkLst>
        </pc:spChg>
      </pc:sldChg>
    </pc:docChg>
  </pc:docChgLst>
  <pc:docChgLst>
    <pc:chgData name="Idriss Jairi" userId="S::idriss.jairi@univ-lille.fr::ced01be6-c0e2-4c2e-8521-af6a372888fc" providerId="AD" clId="Web-{4B2DF79B-F83C-D187-B446-C43A668E48E9}"/>
    <pc:docChg chg="addSld delSld modSld">
      <pc:chgData name="Idriss Jairi" userId="S::idriss.jairi@univ-lille.fr::ced01be6-c0e2-4c2e-8521-af6a372888fc" providerId="AD" clId="Web-{4B2DF79B-F83C-D187-B446-C43A668E48E9}" dt="2023-11-16T02:47:38.172" v="186"/>
      <pc:docMkLst>
        <pc:docMk/>
      </pc:docMkLst>
      <pc:sldChg chg="del">
        <pc:chgData name="Idriss Jairi" userId="S::idriss.jairi@univ-lille.fr::ced01be6-c0e2-4c2e-8521-af6a372888fc" providerId="AD" clId="Web-{4B2DF79B-F83C-D187-B446-C43A668E48E9}" dt="2023-11-16T02:42:56.774" v="9"/>
        <pc:sldMkLst>
          <pc:docMk/>
          <pc:sldMk cId="2586058810" sldId="256"/>
        </pc:sldMkLst>
      </pc:sldChg>
      <pc:sldChg chg="del">
        <pc:chgData name="Idriss Jairi" userId="S::idriss.jairi@univ-lille.fr::ced01be6-c0e2-4c2e-8521-af6a372888fc" providerId="AD" clId="Web-{4B2DF79B-F83C-D187-B446-C43A668E48E9}" dt="2023-11-16T02:45:56.153" v="170"/>
        <pc:sldMkLst>
          <pc:docMk/>
          <pc:sldMk cId="1713219598" sldId="257"/>
        </pc:sldMkLst>
      </pc:sldChg>
      <pc:sldChg chg="del">
        <pc:chgData name="Idriss Jairi" userId="S::idriss.jairi@univ-lille.fr::ced01be6-c0e2-4c2e-8521-af6a372888fc" providerId="AD" clId="Web-{4B2DF79B-F83C-D187-B446-C43A668E48E9}" dt="2023-11-16T02:47:38.172" v="186"/>
        <pc:sldMkLst>
          <pc:docMk/>
          <pc:sldMk cId="493419493" sldId="272"/>
        </pc:sldMkLst>
      </pc:sldChg>
      <pc:sldChg chg="del">
        <pc:chgData name="Idriss Jairi" userId="S::idriss.jairi@univ-lille.fr::ced01be6-c0e2-4c2e-8521-af6a372888fc" providerId="AD" clId="Web-{4B2DF79B-F83C-D187-B446-C43A668E48E9}" dt="2023-11-16T02:43:04.571" v="10"/>
        <pc:sldMkLst>
          <pc:docMk/>
          <pc:sldMk cId="611546867" sldId="287"/>
        </pc:sldMkLst>
      </pc:sldChg>
      <pc:sldChg chg="modSp add">
        <pc:chgData name="Idriss Jairi" userId="S::idriss.jairi@univ-lille.fr::ced01be6-c0e2-4c2e-8521-af6a372888fc" providerId="AD" clId="Web-{4B2DF79B-F83C-D187-B446-C43A668E48E9}" dt="2023-11-16T02:45:47.997" v="169" actId="20577"/>
        <pc:sldMkLst>
          <pc:docMk/>
          <pc:sldMk cId="802645987" sldId="297"/>
        </pc:sldMkLst>
        <pc:spChg chg="mod">
          <ac:chgData name="Idriss Jairi" userId="S::idriss.jairi@univ-lille.fr::ced01be6-c0e2-4c2e-8521-af6a372888fc" providerId="AD" clId="Web-{4B2DF79B-F83C-D187-B446-C43A668E48E9}" dt="2023-11-16T02:45:47.997" v="169" actId="20577"/>
          <ac:spMkLst>
            <pc:docMk/>
            <pc:sldMk cId="802645987" sldId="297"/>
            <ac:spMk id="3" creationId="{5671D7E5-EF66-4BCD-8DAA-E9061157F0BE}"/>
          </ac:spMkLst>
        </pc:spChg>
      </pc:sldChg>
      <pc:sldChg chg="delSp modSp add">
        <pc:chgData name="Idriss Jairi" userId="S::idriss.jairi@univ-lille.fr::ced01be6-c0e2-4c2e-8521-af6a372888fc" providerId="AD" clId="Web-{4B2DF79B-F83C-D187-B446-C43A668E48E9}" dt="2023-11-16T02:42:48.211" v="8" actId="1076"/>
        <pc:sldMkLst>
          <pc:docMk/>
          <pc:sldMk cId="1381726155" sldId="298"/>
        </pc:sldMkLst>
        <pc:spChg chg="mod">
          <ac:chgData name="Idriss Jairi" userId="S::idriss.jairi@univ-lille.fr::ced01be6-c0e2-4c2e-8521-af6a372888fc" providerId="AD" clId="Web-{4B2DF79B-F83C-D187-B446-C43A668E48E9}" dt="2023-11-16T02:42:30.039" v="4" actId="20577"/>
          <ac:spMkLst>
            <pc:docMk/>
            <pc:sldMk cId="1381726155" sldId="298"/>
            <ac:spMk id="2" creationId="{CFE75451-6A4B-484B-9ED1-353CCE25B0F4}"/>
          </ac:spMkLst>
        </pc:spChg>
        <pc:spChg chg="mod">
          <ac:chgData name="Idriss Jairi" userId="S::idriss.jairi@univ-lille.fr::ced01be6-c0e2-4c2e-8521-af6a372888fc" providerId="AD" clId="Web-{4B2DF79B-F83C-D187-B446-C43A668E48E9}" dt="2023-11-16T02:42:34.929" v="6" actId="20577"/>
          <ac:spMkLst>
            <pc:docMk/>
            <pc:sldMk cId="1381726155" sldId="298"/>
            <ac:spMk id="3" creationId="{0236A1B4-B8D1-4A72-8E20-0703F54BF1FE}"/>
          </ac:spMkLst>
        </pc:spChg>
        <pc:picChg chg="mod">
          <ac:chgData name="Idriss Jairi" userId="S::idriss.jairi@univ-lille.fr::ced01be6-c0e2-4c2e-8521-af6a372888fc" providerId="AD" clId="Web-{4B2DF79B-F83C-D187-B446-C43A668E48E9}" dt="2023-11-16T02:42:48.211" v="8" actId="1076"/>
          <ac:picMkLst>
            <pc:docMk/>
            <pc:sldMk cId="1381726155" sldId="298"/>
            <ac:picMk id="7" creationId="{26C0EE3D-98AC-BA91-CF31-EC4E67F59A77}"/>
          </ac:picMkLst>
        </pc:picChg>
        <pc:picChg chg="del">
          <ac:chgData name="Idriss Jairi" userId="S::idriss.jairi@univ-lille.fr::ced01be6-c0e2-4c2e-8521-af6a372888fc" providerId="AD" clId="Web-{4B2DF79B-F83C-D187-B446-C43A668E48E9}" dt="2023-11-16T02:42:43.164" v="7"/>
          <ac:picMkLst>
            <pc:docMk/>
            <pc:sldMk cId="1381726155" sldId="298"/>
            <ac:picMk id="9" creationId="{DE1DC553-EF86-3E63-BE72-15631047A623}"/>
          </ac:picMkLst>
        </pc:picChg>
      </pc:sldChg>
      <pc:sldChg chg="addSp delSp modSp add">
        <pc:chgData name="Idriss Jairi" userId="S::idriss.jairi@univ-lille.fr::ced01be6-c0e2-4c2e-8521-af6a372888fc" providerId="AD" clId="Web-{4B2DF79B-F83C-D187-B446-C43A668E48E9}" dt="2023-11-16T02:47:33.687" v="185" actId="20577"/>
        <pc:sldMkLst>
          <pc:docMk/>
          <pc:sldMk cId="1694184002" sldId="299"/>
        </pc:sldMkLst>
        <pc:spChg chg="mod">
          <ac:chgData name="Idriss Jairi" userId="S::idriss.jairi@univ-lille.fr::ced01be6-c0e2-4c2e-8521-af6a372888fc" providerId="AD" clId="Web-{4B2DF79B-F83C-D187-B446-C43A668E48E9}" dt="2023-11-16T02:47:33.687" v="185" actId="20577"/>
          <ac:spMkLst>
            <pc:docMk/>
            <pc:sldMk cId="1694184002" sldId="299"/>
            <ac:spMk id="2" creationId="{3BC9B1B9-004D-A40F-E37F-DA182244F822}"/>
          </ac:spMkLst>
        </pc:spChg>
        <pc:spChg chg="add del">
          <ac:chgData name="Idriss Jairi" userId="S::idriss.jairi@univ-lille.fr::ced01be6-c0e2-4c2e-8521-af6a372888fc" providerId="AD" clId="Web-{4B2DF79B-F83C-D187-B446-C43A668E48E9}" dt="2023-11-16T02:47:20.406" v="184"/>
          <ac:spMkLst>
            <pc:docMk/>
            <pc:sldMk cId="1694184002" sldId="299"/>
            <ac:spMk id="3" creationId="{6489349E-2290-2A58-0A16-E4DCC6CE9827}"/>
          </ac:spMkLst>
        </pc:spChg>
        <pc:spChg chg="add del mod">
          <ac:chgData name="Idriss Jairi" userId="S::idriss.jairi@univ-lille.fr::ced01be6-c0e2-4c2e-8521-af6a372888fc" providerId="AD" clId="Web-{4B2DF79B-F83C-D187-B446-C43A668E48E9}" dt="2023-11-16T02:47:20.406" v="184"/>
          <ac:spMkLst>
            <pc:docMk/>
            <pc:sldMk cId="1694184002" sldId="299"/>
            <ac:spMk id="6" creationId="{FD5BD438-6568-A5F6-8E03-9555A82D489A}"/>
          </ac:spMkLst>
        </pc:spChg>
      </pc:sldChg>
    </pc:docChg>
  </pc:docChgLst>
  <pc:docChgLst>
    <pc:chgData name="Idriss Jairi" userId="S::idriss.jairi@univ-lille.fr::ced01be6-c0e2-4c2e-8521-af6a372888fc" providerId="AD" clId="Web-{0D132D56-9B47-2109-19B5-A5ED65159619}"/>
    <pc:docChg chg="">
      <pc:chgData name="Idriss Jairi" userId="S::idriss.jairi@univ-lille.fr::ced01be6-c0e2-4c2e-8521-af6a372888fc" providerId="AD" clId="Web-{0D132D56-9B47-2109-19B5-A5ED65159619}" dt="2023-12-10T13:02:26.780" v="0"/>
      <pc:docMkLst>
        <pc:docMk/>
      </pc:docMkLst>
      <pc:sldChg chg="delCm">
        <pc:chgData name="Idriss Jairi" userId="S::idriss.jairi@univ-lille.fr::ced01be6-c0e2-4c2e-8521-af6a372888fc" providerId="AD" clId="Web-{0D132D56-9B47-2109-19B5-A5ED65159619}" dt="2023-12-10T13:02:26.780" v="0"/>
        <pc:sldMkLst>
          <pc:docMk/>
          <pc:sldMk cId="2394783072" sldId="280"/>
        </pc:sldMkLst>
        <pc:extLst>
          <p:ext xmlns:p="http://schemas.openxmlformats.org/presentationml/2006/main" uri="{D6D511B9-2390-475A-947B-AFAB55BFBCF1}">
            <pc226:cmChg xmlns:pc226="http://schemas.microsoft.com/office/powerpoint/2022/06/main/command" chg="del">
              <pc226:chgData name="Idriss Jairi" userId="S::idriss.jairi@univ-lille.fr::ced01be6-c0e2-4c2e-8521-af6a372888fc" providerId="AD" clId="Web-{0D132D56-9B47-2109-19B5-A5ED65159619}" dt="2023-12-10T13:02:26.780" v="0"/>
              <pc2:cmMkLst xmlns:pc2="http://schemas.microsoft.com/office/powerpoint/2019/9/main/command">
                <pc:docMk/>
                <pc:sldMk cId="2394783072" sldId="280"/>
                <pc2:cmMk id="{7D4BEDC1-B8CF-4A42-9A81-9E4FAA4E9832}"/>
              </pc2:cmMkLst>
            </pc226:cmChg>
          </p:ext>
        </pc:extLst>
      </pc:sldChg>
    </pc:docChg>
  </pc:docChgLst>
  <pc:docChgLst>
    <pc:chgData name="Idriss Jairi" userId="S::idriss.jairi@univ-lille.fr::ced01be6-c0e2-4c2e-8521-af6a372888fc" providerId="AD" clId="Web-{4B164323-7845-57AB-0B23-E1F722B5413A}"/>
    <pc:docChg chg="modSld">
      <pc:chgData name="Idriss Jairi" userId="S::idriss.jairi@univ-lille.fr::ced01be6-c0e2-4c2e-8521-af6a372888fc" providerId="AD" clId="Web-{4B164323-7845-57AB-0B23-E1F722B5413A}" dt="2023-12-04T10:16:44.373" v="114" actId="1076"/>
      <pc:docMkLst>
        <pc:docMk/>
      </pc:docMkLst>
      <pc:sldChg chg="addSp delSp modSp mod chgLayout">
        <pc:chgData name="Idriss Jairi" userId="S::idriss.jairi@univ-lille.fr::ced01be6-c0e2-4c2e-8521-af6a372888fc" providerId="AD" clId="Web-{4B164323-7845-57AB-0B23-E1F722B5413A}" dt="2023-12-04T10:15:14.029" v="99" actId="1076"/>
        <pc:sldMkLst>
          <pc:docMk/>
          <pc:sldMk cId="2394783072" sldId="280"/>
        </pc:sldMkLst>
        <pc:spChg chg="mod ord">
          <ac:chgData name="Idriss Jairi" userId="S::idriss.jairi@univ-lille.fr::ced01be6-c0e2-4c2e-8521-af6a372888fc" providerId="AD" clId="Web-{4B164323-7845-57AB-0B23-E1F722B5413A}" dt="2023-12-04T10:12:09.715" v="74" actId="20577"/>
          <ac:spMkLst>
            <pc:docMk/>
            <pc:sldMk cId="2394783072" sldId="280"/>
            <ac:spMk id="2" creationId="{668EE9F9-4F61-E994-5E4C-F8675A561AA2}"/>
          </ac:spMkLst>
        </pc:spChg>
        <pc:spChg chg="mod ord">
          <ac:chgData name="Idriss Jairi" userId="S::idriss.jairi@univ-lille.fr::ced01be6-c0e2-4c2e-8521-af6a372888fc" providerId="AD" clId="Web-{4B164323-7845-57AB-0B23-E1F722B5413A}" dt="2023-12-04T10:13:57.153" v="84" actId="1076"/>
          <ac:spMkLst>
            <pc:docMk/>
            <pc:sldMk cId="2394783072" sldId="280"/>
            <ac:spMk id="3" creationId="{C994D4C0-7736-C815-895F-91FA27BBDDEB}"/>
          </ac:spMkLst>
        </pc:spChg>
        <pc:spChg chg="del mod ord">
          <ac:chgData name="Idriss Jairi" userId="S::idriss.jairi@univ-lille.fr::ced01be6-c0e2-4c2e-8521-af6a372888fc" providerId="AD" clId="Web-{4B164323-7845-57AB-0B23-E1F722B5413A}" dt="2023-12-04T10:11:01.167" v="62"/>
          <ac:spMkLst>
            <pc:docMk/>
            <pc:sldMk cId="2394783072" sldId="280"/>
            <ac:spMk id="4" creationId="{582DD391-B4B0-6EB5-1684-E8DCDACBFC12}"/>
          </ac:spMkLst>
        </pc:spChg>
        <pc:spChg chg="mod ord">
          <ac:chgData name="Idriss Jairi" userId="S::idriss.jairi@univ-lille.fr::ced01be6-c0e2-4c2e-8521-af6a372888fc" providerId="AD" clId="Web-{4B164323-7845-57AB-0B23-E1F722B5413A}" dt="2023-12-04T10:10:51.746" v="60"/>
          <ac:spMkLst>
            <pc:docMk/>
            <pc:sldMk cId="2394783072" sldId="280"/>
            <ac:spMk id="5" creationId="{21AF6FD8-3930-1236-FF02-625FE5C99209}"/>
          </ac:spMkLst>
        </pc:spChg>
        <pc:spChg chg="add del mod ord">
          <ac:chgData name="Idriss Jairi" userId="S::idriss.jairi@univ-lille.fr::ced01be6-c0e2-4c2e-8521-af6a372888fc" providerId="AD" clId="Web-{4B164323-7845-57AB-0B23-E1F722B5413A}" dt="2023-12-04T10:10:56.636" v="61"/>
          <ac:spMkLst>
            <pc:docMk/>
            <pc:sldMk cId="2394783072" sldId="280"/>
            <ac:spMk id="6" creationId="{542A2325-0ED9-D5AE-2E71-4ADB55174B99}"/>
          </ac:spMkLst>
        </pc:spChg>
        <pc:spChg chg="add mod">
          <ac:chgData name="Idriss Jairi" userId="S::idriss.jairi@univ-lille.fr::ced01be6-c0e2-4c2e-8521-af6a372888fc" providerId="AD" clId="Web-{4B164323-7845-57AB-0B23-E1F722B5413A}" dt="2023-12-04T10:15:14.029" v="99" actId="1076"/>
          <ac:spMkLst>
            <pc:docMk/>
            <pc:sldMk cId="2394783072" sldId="280"/>
            <ac:spMk id="8" creationId="{391A9909-E218-7DEA-D6B1-4B8C252CAEEE}"/>
          </ac:spMkLst>
        </pc:spChg>
        <pc:picChg chg="add mod">
          <ac:chgData name="Idriss Jairi" userId="S::idriss.jairi@univ-lille.fr::ced01be6-c0e2-4c2e-8521-af6a372888fc" providerId="AD" clId="Web-{4B164323-7845-57AB-0B23-E1F722B5413A}" dt="2023-12-04T10:14:16.060" v="85" actId="1076"/>
          <ac:picMkLst>
            <pc:docMk/>
            <pc:sldMk cId="2394783072" sldId="280"/>
            <ac:picMk id="7" creationId="{660A4DB4-14DF-65DC-C130-6E7CA2E08208}"/>
          </ac:picMkLst>
        </pc:picChg>
      </pc:sldChg>
      <pc:sldChg chg="delSp modSp">
        <pc:chgData name="Idriss Jairi" userId="S::idriss.jairi@univ-lille.fr::ced01be6-c0e2-4c2e-8521-af6a372888fc" providerId="AD" clId="Web-{4B164323-7845-57AB-0B23-E1F722B5413A}" dt="2023-12-04T10:16:44.373" v="114" actId="1076"/>
        <pc:sldMkLst>
          <pc:docMk/>
          <pc:sldMk cId="2452374809" sldId="288"/>
        </pc:sldMkLst>
        <pc:spChg chg="mod">
          <ac:chgData name="Idriss Jairi" userId="S::idriss.jairi@univ-lille.fr::ced01be6-c0e2-4c2e-8521-af6a372888fc" providerId="AD" clId="Web-{4B164323-7845-57AB-0B23-E1F722B5413A}" dt="2023-12-04T10:16:44.373" v="114" actId="1076"/>
          <ac:spMkLst>
            <pc:docMk/>
            <pc:sldMk cId="2452374809" sldId="288"/>
            <ac:spMk id="2" creationId="{B7F871C2-7FEF-76A7-C770-4134FD4403B7}"/>
          </ac:spMkLst>
        </pc:spChg>
        <pc:spChg chg="del">
          <ac:chgData name="Idriss Jairi" userId="S::idriss.jairi@univ-lille.fr::ced01be6-c0e2-4c2e-8521-af6a372888fc" providerId="AD" clId="Web-{4B164323-7845-57AB-0B23-E1F722B5413A}" dt="2023-12-04T10:15:39.857" v="100"/>
          <ac:spMkLst>
            <pc:docMk/>
            <pc:sldMk cId="2452374809" sldId="288"/>
            <ac:spMk id="4" creationId="{D1FF1B80-5ED5-B816-1DFF-752F458A0566}"/>
          </ac:spMkLst>
        </pc:spChg>
      </pc:sldChg>
      <pc:sldChg chg="modSp">
        <pc:chgData name="Idriss Jairi" userId="S::idriss.jairi@univ-lille.fr::ced01be6-c0e2-4c2e-8521-af6a372888fc" providerId="AD" clId="Web-{4B164323-7845-57AB-0B23-E1F722B5413A}" dt="2023-12-04T10:08:24.041" v="26" actId="1076"/>
        <pc:sldMkLst>
          <pc:docMk/>
          <pc:sldMk cId="802645987" sldId="297"/>
        </pc:sldMkLst>
        <pc:spChg chg="mod">
          <ac:chgData name="Idriss Jairi" userId="S::idriss.jairi@univ-lille.fr::ced01be6-c0e2-4c2e-8521-af6a372888fc" providerId="AD" clId="Web-{4B164323-7845-57AB-0B23-E1F722B5413A}" dt="2023-12-04T10:08:24.041" v="26" actId="1076"/>
          <ac:spMkLst>
            <pc:docMk/>
            <pc:sldMk cId="802645987" sldId="297"/>
            <ac:spMk id="2" creationId="{1BEF5859-10C9-4588-9727-B9362E26C29D}"/>
          </ac:spMkLst>
        </pc:spChg>
        <pc:spChg chg="mod">
          <ac:chgData name="Idriss Jairi" userId="S::idriss.jairi@univ-lille.fr::ced01be6-c0e2-4c2e-8521-af6a372888fc" providerId="AD" clId="Web-{4B164323-7845-57AB-0B23-E1F722B5413A}" dt="2023-12-04T10:08:05.994" v="25" actId="14100"/>
          <ac:spMkLst>
            <pc:docMk/>
            <pc:sldMk cId="802645987" sldId="297"/>
            <ac:spMk id="3" creationId="{5671D7E5-EF66-4BCD-8DAA-E9061157F0BE}"/>
          </ac:spMkLst>
        </pc:spChg>
      </pc:sldChg>
      <pc:sldChg chg="modSp">
        <pc:chgData name="Idriss Jairi" userId="S::idriss.jairi@univ-lille.fr::ced01be6-c0e2-4c2e-8521-af6a372888fc" providerId="AD" clId="Web-{4B164323-7845-57AB-0B23-E1F722B5413A}" dt="2023-12-04T10:10:00.933" v="59" actId="1076"/>
        <pc:sldMkLst>
          <pc:docMk/>
          <pc:sldMk cId="1694184002" sldId="299"/>
        </pc:sldMkLst>
        <pc:spChg chg="mod">
          <ac:chgData name="Idriss Jairi" userId="S::idriss.jairi@univ-lille.fr::ced01be6-c0e2-4c2e-8521-af6a372888fc" providerId="AD" clId="Web-{4B164323-7845-57AB-0B23-E1F722B5413A}" dt="2023-12-04T10:09:40.479" v="56" actId="1076"/>
          <ac:spMkLst>
            <pc:docMk/>
            <pc:sldMk cId="1694184002" sldId="299"/>
            <ac:spMk id="2" creationId="{3BC9B1B9-004D-A40F-E37F-DA182244F822}"/>
          </ac:spMkLst>
        </pc:spChg>
        <pc:spChg chg="mod">
          <ac:chgData name="Idriss Jairi" userId="S::idriss.jairi@univ-lille.fr::ced01be6-c0e2-4c2e-8521-af6a372888fc" providerId="AD" clId="Web-{4B164323-7845-57AB-0B23-E1F722B5413A}" dt="2023-12-04T10:10:00.933" v="59" actId="1076"/>
          <ac:spMkLst>
            <pc:docMk/>
            <pc:sldMk cId="1694184002" sldId="299"/>
            <ac:spMk id="3" creationId="{6489349E-2290-2A58-0A16-E4DCC6CE9827}"/>
          </ac:spMkLst>
        </pc:spChg>
      </pc:sldChg>
    </pc:docChg>
  </pc:docChgLst>
  <pc:docChgLst>
    <pc:chgData name="Idriss Jairi" userId="S::idriss.jairi@univ-lille.fr::ced01be6-c0e2-4c2e-8521-af6a372888fc" providerId="AD" clId="Web-{92A8C49A-FFEA-F262-ECD1-68D6C7F3F9D4}"/>
    <pc:docChg chg="addSld delSld modSld sldOrd">
      <pc:chgData name="Idriss Jairi" userId="S::idriss.jairi@univ-lille.fr::ced01be6-c0e2-4c2e-8521-af6a372888fc" providerId="AD" clId="Web-{92A8C49A-FFEA-F262-ECD1-68D6C7F3F9D4}" dt="2023-12-05T14:00:49.412" v="323" actId="1076"/>
      <pc:docMkLst>
        <pc:docMk/>
      </pc:docMkLst>
      <pc:sldChg chg="add del">
        <pc:chgData name="Idriss Jairi" userId="S::idriss.jairi@univ-lille.fr::ced01be6-c0e2-4c2e-8521-af6a372888fc" providerId="AD" clId="Web-{92A8C49A-FFEA-F262-ECD1-68D6C7F3F9D4}" dt="2023-12-05T13:56:14.628" v="179"/>
        <pc:sldMkLst>
          <pc:docMk/>
          <pc:sldMk cId="3571516367" sldId="258"/>
        </pc:sldMkLst>
      </pc:sldChg>
      <pc:sldChg chg="del">
        <pc:chgData name="Idriss Jairi" userId="S::idriss.jairi@univ-lille.fr::ced01be6-c0e2-4c2e-8521-af6a372888fc" providerId="AD" clId="Web-{92A8C49A-FFEA-F262-ECD1-68D6C7F3F9D4}" dt="2023-12-05T13:56:48.239" v="203"/>
        <pc:sldMkLst>
          <pc:docMk/>
          <pc:sldMk cId="379728094" sldId="262"/>
        </pc:sldMkLst>
      </pc:sldChg>
      <pc:sldChg chg="delSp modSp">
        <pc:chgData name="Idriss Jairi" userId="S::idriss.jairi@univ-lille.fr::ced01be6-c0e2-4c2e-8521-af6a372888fc" providerId="AD" clId="Web-{92A8C49A-FFEA-F262-ECD1-68D6C7F3F9D4}" dt="2023-12-05T13:59:23.968" v="306" actId="20577"/>
        <pc:sldMkLst>
          <pc:docMk/>
          <pc:sldMk cId="1969787568" sldId="271"/>
        </pc:sldMkLst>
        <pc:spChg chg="mod">
          <ac:chgData name="Idriss Jairi" userId="S::idriss.jairi@univ-lille.fr::ced01be6-c0e2-4c2e-8521-af6a372888fc" providerId="AD" clId="Web-{92A8C49A-FFEA-F262-ECD1-68D6C7F3F9D4}" dt="2023-12-05T13:59:01.420" v="292" actId="14100"/>
          <ac:spMkLst>
            <pc:docMk/>
            <pc:sldMk cId="1969787568" sldId="271"/>
            <ac:spMk id="2" creationId="{8BDF1EDE-5423-435C-B149-87AB1BC22B83}"/>
          </ac:spMkLst>
        </pc:spChg>
        <pc:spChg chg="mod">
          <ac:chgData name="Idriss Jairi" userId="S::idriss.jairi@univ-lille.fr::ced01be6-c0e2-4c2e-8521-af6a372888fc" providerId="AD" clId="Web-{92A8C49A-FFEA-F262-ECD1-68D6C7F3F9D4}" dt="2023-12-05T13:59:23.968" v="306" actId="20577"/>
          <ac:spMkLst>
            <pc:docMk/>
            <pc:sldMk cId="1969787568" sldId="271"/>
            <ac:spMk id="3" creationId="{AF64C29E-DF30-4DC6-AB95-2016F9A703B6}"/>
          </ac:spMkLst>
        </pc:spChg>
        <pc:spChg chg="del">
          <ac:chgData name="Idriss Jairi" userId="S::idriss.jairi@univ-lille.fr::ced01be6-c0e2-4c2e-8521-af6a372888fc" providerId="AD" clId="Web-{92A8C49A-FFEA-F262-ECD1-68D6C7F3F9D4}" dt="2023-12-05T13:32:56.362" v="143"/>
          <ac:spMkLst>
            <pc:docMk/>
            <pc:sldMk cId="1969787568" sldId="271"/>
            <ac:spMk id="5" creationId="{3990FA1B-5022-47AB-A0AE-8F5C5797997C}"/>
          </ac:spMkLst>
        </pc:spChg>
      </pc:sldChg>
      <pc:sldChg chg="addSp delSp modSp">
        <pc:chgData name="Idriss Jairi" userId="S::idriss.jairi@univ-lille.fr::ced01be6-c0e2-4c2e-8521-af6a372888fc" providerId="AD" clId="Web-{92A8C49A-FFEA-F262-ECD1-68D6C7F3F9D4}" dt="2023-12-05T09:56:31.925" v="29" actId="1076"/>
        <pc:sldMkLst>
          <pc:docMk/>
          <pc:sldMk cId="606990724" sldId="273"/>
        </pc:sldMkLst>
        <pc:spChg chg="mod">
          <ac:chgData name="Idriss Jairi" userId="S::idriss.jairi@univ-lille.fr::ced01be6-c0e2-4c2e-8521-af6a372888fc" providerId="AD" clId="Web-{92A8C49A-FFEA-F262-ECD1-68D6C7F3F9D4}" dt="2023-12-05T09:56:31.925" v="29" actId="1076"/>
          <ac:spMkLst>
            <pc:docMk/>
            <pc:sldMk cId="606990724" sldId="273"/>
            <ac:spMk id="2" creationId="{F57469F4-3F12-220B-E270-19709069B3E8}"/>
          </ac:spMkLst>
        </pc:spChg>
        <pc:spChg chg="mod">
          <ac:chgData name="Idriss Jairi" userId="S::idriss.jairi@univ-lille.fr::ced01be6-c0e2-4c2e-8521-af6a372888fc" providerId="AD" clId="Web-{92A8C49A-FFEA-F262-ECD1-68D6C7F3F9D4}" dt="2023-12-05T09:56:19.909" v="27" actId="1076"/>
          <ac:spMkLst>
            <pc:docMk/>
            <pc:sldMk cId="606990724" sldId="273"/>
            <ac:spMk id="6" creationId="{5F4E8338-6AFC-10BC-C5F2-4E8DE679DAE5}"/>
          </ac:spMkLst>
        </pc:spChg>
        <pc:spChg chg="del">
          <ac:chgData name="Idriss Jairi" userId="S::idriss.jairi@univ-lille.fr::ced01be6-c0e2-4c2e-8521-af6a372888fc" providerId="AD" clId="Web-{92A8C49A-FFEA-F262-ECD1-68D6C7F3F9D4}" dt="2023-12-05T09:56:00.940" v="23"/>
          <ac:spMkLst>
            <pc:docMk/>
            <pc:sldMk cId="606990724" sldId="273"/>
            <ac:spMk id="7" creationId="{3E2EB84A-06DE-C89C-035F-55FF6132CE71}"/>
          </ac:spMkLst>
        </pc:spChg>
        <pc:graphicFrameChg chg="mod">
          <ac:chgData name="Idriss Jairi" userId="S::idriss.jairi@univ-lille.fr::ced01be6-c0e2-4c2e-8521-af6a372888fc" providerId="AD" clId="Web-{92A8C49A-FFEA-F262-ECD1-68D6C7F3F9D4}" dt="2023-12-05T09:56:07.034" v="24" actId="1076"/>
          <ac:graphicFrameMkLst>
            <pc:docMk/>
            <pc:sldMk cId="606990724" sldId="273"/>
            <ac:graphicFrameMk id="11" creationId="{D01EFAB2-6A76-D564-4BDD-1A7E6C58A8FE}"/>
          </ac:graphicFrameMkLst>
        </pc:graphicFrameChg>
        <pc:graphicFrameChg chg="del">
          <ac:chgData name="Idriss Jairi" userId="S::idriss.jairi@univ-lille.fr::ced01be6-c0e2-4c2e-8521-af6a372888fc" providerId="AD" clId="Web-{92A8C49A-FFEA-F262-ECD1-68D6C7F3F9D4}" dt="2023-12-05T09:55:56.861" v="22"/>
          <ac:graphicFrameMkLst>
            <pc:docMk/>
            <pc:sldMk cId="606990724" sldId="273"/>
            <ac:graphicFrameMk id="13" creationId="{A6279908-AE47-5ACF-1FF6-1E329882B2AE}"/>
          </ac:graphicFrameMkLst>
        </pc:graphicFrameChg>
        <pc:picChg chg="mod">
          <ac:chgData name="Idriss Jairi" userId="S::idriss.jairi@univ-lille.fr::ced01be6-c0e2-4c2e-8521-af6a372888fc" providerId="AD" clId="Web-{92A8C49A-FFEA-F262-ECD1-68D6C7F3F9D4}" dt="2023-12-05T09:56:25.753" v="28" actId="1076"/>
          <ac:picMkLst>
            <pc:docMk/>
            <pc:sldMk cId="606990724" sldId="273"/>
            <ac:picMk id="3" creationId="{FF551ED0-BA01-92D5-689D-17D526249B54}"/>
          </ac:picMkLst>
        </pc:picChg>
        <pc:picChg chg="add">
          <ac:chgData name="Idriss Jairi" userId="S::idriss.jairi@univ-lille.fr::ced01be6-c0e2-4c2e-8521-af6a372888fc" providerId="AD" clId="Web-{92A8C49A-FFEA-F262-ECD1-68D6C7F3F9D4}" dt="2023-12-05T09:55:36.720" v="20"/>
          <ac:picMkLst>
            <pc:docMk/>
            <pc:sldMk cId="606990724" sldId="273"/>
            <ac:picMk id="8" creationId="{7F2DD8B7-BFFD-5A32-529A-32C0B5466E82}"/>
          </ac:picMkLst>
        </pc:picChg>
      </pc:sldChg>
      <pc:sldChg chg="addSp delSp modSp">
        <pc:chgData name="Idriss Jairi" userId="S::idriss.jairi@univ-lille.fr::ced01be6-c0e2-4c2e-8521-af6a372888fc" providerId="AD" clId="Web-{92A8C49A-FFEA-F262-ECD1-68D6C7F3F9D4}" dt="2023-12-05T10:00:57.745" v="93" actId="1076"/>
        <pc:sldMkLst>
          <pc:docMk/>
          <pc:sldMk cId="1000584885" sldId="274"/>
        </pc:sldMkLst>
        <pc:spChg chg="mod">
          <ac:chgData name="Idriss Jairi" userId="S::idriss.jairi@univ-lille.fr::ced01be6-c0e2-4c2e-8521-af6a372888fc" providerId="AD" clId="Web-{92A8C49A-FFEA-F262-ECD1-68D6C7F3F9D4}" dt="2023-12-05T09:59:09.914" v="67" actId="1076"/>
          <ac:spMkLst>
            <pc:docMk/>
            <pc:sldMk cId="1000584885" sldId="274"/>
            <ac:spMk id="2" creationId="{F57469F4-3F12-220B-E270-19709069B3E8}"/>
          </ac:spMkLst>
        </pc:spChg>
        <pc:spChg chg="mod">
          <ac:chgData name="Idriss Jairi" userId="S::idriss.jairi@univ-lille.fr::ced01be6-c0e2-4c2e-8521-af6a372888fc" providerId="AD" clId="Web-{92A8C49A-FFEA-F262-ECD1-68D6C7F3F9D4}" dt="2023-12-05T10:00:47.948" v="92" actId="1076"/>
          <ac:spMkLst>
            <pc:docMk/>
            <pc:sldMk cId="1000584885" sldId="274"/>
            <ac:spMk id="4" creationId="{6A507210-C4E4-700F-1FC6-138D9665A1BD}"/>
          </ac:spMkLst>
        </pc:spChg>
        <pc:spChg chg="mod">
          <ac:chgData name="Idriss Jairi" userId="S::idriss.jairi@univ-lille.fr::ced01be6-c0e2-4c2e-8521-af6a372888fc" providerId="AD" clId="Web-{92A8C49A-FFEA-F262-ECD1-68D6C7F3F9D4}" dt="2023-12-05T10:00:57.745" v="93" actId="1076"/>
          <ac:spMkLst>
            <pc:docMk/>
            <pc:sldMk cId="1000584885" sldId="274"/>
            <ac:spMk id="8" creationId="{7C5FF271-FE8F-4341-B6A1-65B3FD295DEF}"/>
          </ac:spMkLst>
        </pc:spChg>
        <pc:spChg chg="mod">
          <ac:chgData name="Idriss Jairi" userId="S::idriss.jairi@univ-lille.fr::ced01be6-c0e2-4c2e-8521-af6a372888fc" providerId="AD" clId="Web-{92A8C49A-FFEA-F262-ECD1-68D6C7F3F9D4}" dt="2023-12-05T09:59:47.306" v="77" actId="1076"/>
          <ac:spMkLst>
            <pc:docMk/>
            <pc:sldMk cId="1000584885" sldId="274"/>
            <ac:spMk id="9" creationId="{3437ACDB-4985-E4A9-8F07-5860D6C1CD85}"/>
          </ac:spMkLst>
        </pc:spChg>
        <pc:spChg chg="mod">
          <ac:chgData name="Idriss Jairi" userId="S::idriss.jairi@univ-lille.fr::ced01be6-c0e2-4c2e-8521-af6a372888fc" providerId="AD" clId="Web-{92A8C49A-FFEA-F262-ECD1-68D6C7F3F9D4}" dt="2023-12-05T09:59:26.274" v="71" actId="1076"/>
          <ac:spMkLst>
            <pc:docMk/>
            <pc:sldMk cId="1000584885" sldId="274"/>
            <ac:spMk id="10" creationId="{9920B807-4926-77FB-A9F2-0DEABE8B00A5}"/>
          </ac:spMkLst>
        </pc:spChg>
        <pc:spChg chg="del">
          <ac:chgData name="Idriss Jairi" userId="S::idriss.jairi@univ-lille.fr::ced01be6-c0e2-4c2e-8521-af6a372888fc" providerId="AD" clId="Web-{92A8C49A-FFEA-F262-ECD1-68D6C7F3F9D4}" dt="2023-12-05T09:58:56.898" v="65"/>
          <ac:spMkLst>
            <pc:docMk/>
            <pc:sldMk cId="1000584885" sldId="274"/>
            <ac:spMk id="16" creationId="{E8EA4390-7DC1-94EE-5BF2-BB10736C3DF8}"/>
          </ac:spMkLst>
        </pc:spChg>
        <pc:graphicFrameChg chg="del">
          <ac:chgData name="Idriss Jairi" userId="S::idriss.jairi@univ-lille.fr::ced01be6-c0e2-4c2e-8521-af6a372888fc" providerId="AD" clId="Web-{92A8C49A-FFEA-F262-ECD1-68D6C7F3F9D4}" dt="2023-12-05T09:58:54.882" v="64"/>
          <ac:graphicFrameMkLst>
            <pc:docMk/>
            <pc:sldMk cId="1000584885" sldId="274"/>
            <ac:graphicFrameMk id="18" creationId="{4D7D0126-B0C6-D8AC-DC28-72263DD0835C}"/>
          </ac:graphicFrameMkLst>
        </pc:graphicFrameChg>
        <pc:picChg chg="mod">
          <ac:chgData name="Idriss Jairi" userId="S::idriss.jairi@univ-lille.fr::ced01be6-c0e2-4c2e-8521-af6a372888fc" providerId="AD" clId="Web-{92A8C49A-FFEA-F262-ECD1-68D6C7F3F9D4}" dt="2023-12-05T10:00:34.729" v="88" actId="1076"/>
          <ac:picMkLst>
            <pc:docMk/>
            <pc:sldMk cId="1000584885" sldId="274"/>
            <ac:picMk id="3" creationId="{B366A2DA-1278-11BB-6C9D-21E933110C47}"/>
          </ac:picMkLst>
        </pc:picChg>
        <pc:picChg chg="add">
          <ac:chgData name="Idriss Jairi" userId="S::idriss.jairi@univ-lille.fr::ced01be6-c0e2-4c2e-8521-af6a372888fc" providerId="AD" clId="Web-{92A8C49A-FFEA-F262-ECD1-68D6C7F3F9D4}" dt="2023-12-05T09:58:49.460" v="63"/>
          <ac:picMkLst>
            <pc:docMk/>
            <pc:sldMk cId="1000584885" sldId="274"/>
            <ac:picMk id="7" creationId="{5AA657C0-DEDB-5185-7381-55FB4D6ABD35}"/>
          </ac:picMkLst>
        </pc:picChg>
        <pc:picChg chg="mod">
          <ac:chgData name="Idriss Jairi" userId="S::idriss.jairi@univ-lille.fr::ced01be6-c0e2-4c2e-8521-af6a372888fc" providerId="AD" clId="Web-{92A8C49A-FFEA-F262-ECD1-68D6C7F3F9D4}" dt="2023-12-05T09:59:51.415" v="78" actId="1076"/>
          <ac:picMkLst>
            <pc:docMk/>
            <pc:sldMk cId="1000584885" sldId="274"/>
            <ac:picMk id="12" creationId="{A440EAA7-5C0C-DB0D-12DB-060705FF1537}"/>
          </ac:picMkLst>
        </pc:picChg>
        <pc:picChg chg="mod">
          <ac:chgData name="Idriss Jairi" userId="S::idriss.jairi@univ-lille.fr::ced01be6-c0e2-4c2e-8521-af6a372888fc" providerId="AD" clId="Web-{92A8C49A-FFEA-F262-ECD1-68D6C7F3F9D4}" dt="2023-12-05T09:59:31.274" v="72" actId="1076"/>
          <ac:picMkLst>
            <pc:docMk/>
            <pc:sldMk cId="1000584885" sldId="274"/>
            <ac:picMk id="14" creationId="{F1FE7181-A496-4DB2-3D5E-CDA743D1589F}"/>
          </ac:picMkLst>
        </pc:picChg>
        <pc:picChg chg="mod">
          <ac:chgData name="Idriss Jairi" userId="S::idriss.jairi@univ-lille.fr::ced01be6-c0e2-4c2e-8521-af6a372888fc" providerId="AD" clId="Web-{92A8C49A-FFEA-F262-ECD1-68D6C7F3F9D4}" dt="2023-12-05T09:59:03.382" v="66" actId="1076"/>
          <ac:picMkLst>
            <pc:docMk/>
            <pc:sldMk cId="1000584885" sldId="274"/>
            <ac:picMk id="15" creationId="{634A2D0A-558E-4921-3C37-A11DDB696047}"/>
          </ac:picMkLst>
        </pc:picChg>
      </pc:sldChg>
      <pc:sldChg chg="addSp modSp">
        <pc:chgData name="Idriss Jairi" userId="S::idriss.jairi@univ-lille.fr::ced01be6-c0e2-4c2e-8521-af6a372888fc" providerId="AD" clId="Web-{92A8C49A-FFEA-F262-ECD1-68D6C7F3F9D4}" dt="2023-12-05T13:32:25.251" v="142" actId="1076"/>
        <pc:sldMkLst>
          <pc:docMk/>
          <pc:sldMk cId="2150384844" sldId="275"/>
        </pc:sldMkLst>
        <pc:spChg chg="mod">
          <ac:chgData name="Idriss Jairi" userId="S::idriss.jairi@univ-lille.fr::ced01be6-c0e2-4c2e-8521-af6a372888fc" providerId="AD" clId="Web-{92A8C49A-FFEA-F262-ECD1-68D6C7F3F9D4}" dt="2023-12-05T13:31:54.843" v="133" actId="1076"/>
          <ac:spMkLst>
            <pc:docMk/>
            <pc:sldMk cId="2150384844" sldId="275"/>
            <ac:spMk id="2" creationId="{F57469F4-3F12-220B-E270-19709069B3E8}"/>
          </ac:spMkLst>
        </pc:spChg>
        <pc:spChg chg="mod">
          <ac:chgData name="Idriss Jairi" userId="S::idriss.jairi@univ-lille.fr::ced01be6-c0e2-4c2e-8521-af6a372888fc" providerId="AD" clId="Web-{92A8C49A-FFEA-F262-ECD1-68D6C7F3F9D4}" dt="2023-12-05T13:32:05.484" v="136" actId="1076"/>
          <ac:spMkLst>
            <pc:docMk/>
            <pc:sldMk cId="2150384844" sldId="275"/>
            <ac:spMk id="7" creationId="{CF48D9DB-12A3-E9F2-CFF6-119EFE076DD6}"/>
          </ac:spMkLst>
        </pc:spChg>
        <pc:spChg chg="mod">
          <ac:chgData name="Idriss Jairi" userId="S::idriss.jairi@univ-lille.fr::ced01be6-c0e2-4c2e-8521-af6a372888fc" providerId="AD" clId="Web-{92A8C49A-FFEA-F262-ECD1-68D6C7F3F9D4}" dt="2023-12-05T13:32:20.079" v="141" actId="1076"/>
          <ac:spMkLst>
            <pc:docMk/>
            <pc:sldMk cId="2150384844" sldId="275"/>
            <ac:spMk id="11" creationId="{05431701-EE02-0BFC-CBBE-7A8EEDCB1031}"/>
          </ac:spMkLst>
        </pc:spChg>
        <pc:picChg chg="mod">
          <ac:chgData name="Idriss Jairi" userId="S::idriss.jairi@univ-lille.fr::ced01be6-c0e2-4c2e-8521-af6a372888fc" providerId="AD" clId="Web-{92A8C49A-FFEA-F262-ECD1-68D6C7F3F9D4}" dt="2023-12-05T13:32:25.251" v="142" actId="1076"/>
          <ac:picMkLst>
            <pc:docMk/>
            <pc:sldMk cId="2150384844" sldId="275"/>
            <ac:picMk id="3" creationId="{124E6111-3F0E-58B1-DDC9-26E7A31F3FC1}"/>
          </ac:picMkLst>
        </pc:picChg>
        <pc:picChg chg="mod">
          <ac:chgData name="Idriss Jairi" userId="S::idriss.jairi@univ-lille.fr::ced01be6-c0e2-4c2e-8521-af6a372888fc" providerId="AD" clId="Web-{92A8C49A-FFEA-F262-ECD1-68D6C7F3F9D4}" dt="2023-12-05T13:32:08.250" v="137" actId="1076"/>
          <ac:picMkLst>
            <pc:docMk/>
            <pc:sldMk cId="2150384844" sldId="275"/>
            <ac:picMk id="6" creationId="{B1A2CDC2-C558-7FC3-D77E-5A36F6237A35}"/>
          </ac:picMkLst>
        </pc:picChg>
        <pc:picChg chg="add">
          <ac:chgData name="Idriss Jairi" userId="S::idriss.jairi@univ-lille.fr::ced01be6-c0e2-4c2e-8521-af6a372888fc" providerId="AD" clId="Web-{92A8C49A-FFEA-F262-ECD1-68D6C7F3F9D4}" dt="2023-12-05T13:31:24.059" v="121"/>
          <ac:picMkLst>
            <pc:docMk/>
            <pc:sldMk cId="2150384844" sldId="275"/>
            <ac:picMk id="8" creationId="{28B01813-9ACC-EA70-292F-3760762276B7}"/>
          </ac:picMkLst>
        </pc:picChg>
      </pc:sldChg>
      <pc:sldChg chg="del">
        <pc:chgData name="Idriss Jairi" userId="S::idriss.jairi@univ-lille.fr::ced01be6-c0e2-4c2e-8521-af6a372888fc" providerId="AD" clId="Web-{92A8C49A-FFEA-F262-ECD1-68D6C7F3F9D4}" dt="2023-12-05T13:58:42.528" v="291"/>
        <pc:sldMkLst>
          <pc:docMk/>
          <pc:sldMk cId="2657891885" sldId="292"/>
        </pc:sldMkLst>
      </pc:sldChg>
      <pc:sldChg chg="addSp delSp modSp mod chgLayout">
        <pc:chgData name="Idriss Jairi" userId="S::idriss.jairi@univ-lille.fr::ced01be6-c0e2-4c2e-8521-af6a372888fc" providerId="AD" clId="Web-{92A8C49A-FFEA-F262-ECD1-68D6C7F3F9D4}" dt="2023-12-05T14:00:49.412" v="323" actId="1076"/>
        <pc:sldMkLst>
          <pc:docMk/>
          <pc:sldMk cId="3532962859" sldId="293"/>
        </pc:sldMkLst>
        <pc:spChg chg="add del mod ord">
          <ac:chgData name="Idriss Jairi" userId="S::idriss.jairi@univ-lille.fr::ced01be6-c0e2-4c2e-8521-af6a372888fc" providerId="AD" clId="Web-{92A8C49A-FFEA-F262-ECD1-68D6C7F3F9D4}" dt="2023-12-05T13:59:40.688" v="308"/>
          <ac:spMkLst>
            <pc:docMk/>
            <pc:sldMk cId="3532962859" sldId="293"/>
            <ac:spMk id="2" creationId="{47418D5C-8506-3DE7-862A-69AA54FBE0B0}"/>
          </ac:spMkLst>
        </pc:spChg>
        <pc:spChg chg="del mod ord">
          <ac:chgData name="Idriss Jairi" userId="S::idriss.jairi@univ-lille.fr::ced01be6-c0e2-4c2e-8521-af6a372888fc" providerId="AD" clId="Web-{92A8C49A-FFEA-F262-ECD1-68D6C7F3F9D4}" dt="2023-12-05T14:00:41.817" v="321"/>
          <ac:spMkLst>
            <pc:docMk/>
            <pc:sldMk cId="3532962859" sldId="293"/>
            <ac:spMk id="4" creationId="{48B36CCE-814F-D626-DC0C-8D617DB5CDBF}"/>
          </ac:spMkLst>
        </pc:spChg>
        <pc:spChg chg="mod ord">
          <ac:chgData name="Idriss Jairi" userId="S::idriss.jairi@univ-lille.fr::ced01be6-c0e2-4c2e-8521-af6a372888fc" providerId="AD" clId="Web-{92A8C49A-FFEA-F262-ECD1-68D6C7F3F9D4}" dt="2023-12-05T13:59:37.360" v="307"/>
          <ac:spMkLst>
            <pc:docMk/>
            <pc:sldMk cId="3532962859" sldId="293"/>
            <ac:spMk id="5" creationId="{D617EDB5-E04A-9FED-B8B0-553EA47A7DD7}"/>
          </ac:spMkLst>
        </pc:spChg>
        <pc:spChg chg="mod ord">
          <ac:chgData name="Idriss Jairi" userId="S::idriss.jairi@univ-lille.fr::ced01be6-c0e2-4c2e-8521-af6a372888fc" providerId="AD" clId="Web-{92A8C49A-FFEA-F262-ECD1-68D6C7F3F9D4}" dt="2023-12-05T14:00:38.411" v="320" actId="1076"/>
          <ac:spMkLst>
            <pc:docMk/>
            <pc:sldMk cId="3532962859" sldId="293"/>
            <ac:spMk id="7" creationId="{C6B08EFF-7CF6-0B52-1FB7-0385B2CEAE70}"/>
          </ac:spMkLst>
        </pc:spChg>
        <pc:spChg chg="mod ord">
          <ac:chgData name="Idriss Jairi" userId="S::idriss.jairi@univ-lille.fr::ced01be6-c0e2-4c2e-8521-af6a372888fc" providerId="AD" clId="Web-{92A8C49A-FFEA-F262-ECD1-68D6C7F3F9D4}" dt="2023-12-05T14:00:49.412" v="323" actId="1076"/>
          <ac:spMkLst>
            <pc:docMk/>
            <pc:sldMk cId="3532962859" sldId="293"/>
            <ac:spMk id="10" creationId="{7A74EAFD-6B59-E840-E19C-A8CC90DA19F8}"/>
          </ac:spMkLst>
        </pc:spChg>
        <pc:picChg chg="add">
          <ac:chgData name="Idriss Jairi" userId="S::idriss.jairi@univ-lille.fr::ced01be6-c0e2-4c2e-8521-af6a372888fc" providerId="AD" clId="Web-{92A8C49A-FFEA-F262-ECD1-68D6C7F3F9D4}" dt="2023-12-05T13:59:51.048" v="309"/>
          <ac:picMkLst>
            <pc:docMk/>
            <pc:sldMk cId="3532962859" sldId="293"/>
            <ac:picMk id="6" creationId="{DA0AC8BF-23C2-2413-66BA-F2A75A08EE37}"/>
          </ac:picMkLst>
        </pc:picChg>
      </pc:sldChg>
      <pc:sldChg chg="modSp">
        <pc:chgData name="Idriss Jairi" userId="S::idriss.jairi@univ-lille.fr::ced01be6-c0e2-4c2e-8521-af6a372888fc" providerId="AD" clId="Web-{92A8C49A-FFEA-F262-ECD1-68D6C7F3F9D4}" dt="2023-12-05T13:43:01.996" v="178" actId="1076"/>
        <pc:sldMkLst>
          <pc:docMk/>
          <pc:sldMk cId="802645987" sldId="297"/>
        </pc:sldMkLst>
        <pc:spChg chg="mod">
          <ac:chgData name="Idriss Jairi" userId="S::idriss.jairi@univ-lille.fr::ced01be6-c0e2-4c2e-8521-af6a372888fc" providerId="AD" clId="Web-{92A8C49A-FFEA-F262-ECD1-68D6C7F3F9D4}" dt="2023-12-05T13:43:01.996" v="178" actId="1076"/>
          <ac:spMkLst>
            <pc:docMk/>
            <pc:sldMk cId="802645987" sldId="297"/>
            <ac:spMk id="2" creationId="{1BEF5859-10C9-4588-9727-B9362E26C29D}"/>
          </ac:spMkLst>
        </pc:spChg>
        <pc:spChg chg="mod">
          <ac:chgData name="Idriss Jairi" userId="S::idriss.jairi@univ-lille.fr::ced01be6-c0e2-4c2e-8521-af6a372888fc" providerId="AD" clId="Web-{92A8C49A-FFEA-F262-ECD1-68D6C7F3F9D4}" dt="2023-12-05T13:42:51.246" v="176" actId="1076"/>
          <ac:spMkLst>
            <pc:docMk/>
            <pc:sldMk cId="802645987" sldId="297"/>
            <ac:spMk id="3" creationId="{5671D7E5-EF66-4BCD-8DAA-E9061157F0BE}"/>
          </ac:spMkLst>
        </pc:spChg>
      </pc:sldChg>
      <pc:sldChg chg="del">
        <pc:chgData name="Idriss Jairi" userId="S::idriss.jairi@univ-lille.fr::ced01be6-c0e2-4c2e-8521-af6a372888fc" providerId="AD" clId="Web-{92A8C49A-FFEA-F262-ECD1-68D6C7F3F9D4}" dt="2023-12-05T13:56:23.706" v="186"/>
        <pc:sldMkLst>
          <pc:docMk/>
          <pc:sldMk cId="1694184002" sldId="299"/>
        </pc:sldMkLst>
      </pc:sldChg>
      <pc:sldChg chg="delSp modSp add replId">
        <pc:chgData name="Idriss Jairi" userId="S::idriss.jairi@univ-lille.fr::ced01be6-c0e2-4c2e-8521-af6a372888fc" providerId="AD" clId="Web-{92A8C49A-FFEA-F262-ECD1-68D6C7F3F9D4}" dt="2023-12-05T09:56:57.316" v="36" actId="1076"/>
        <pc:sldMkLst>
          <pc:docMk/>
          <pc:sldMk cId="3788842591" sldId="300"/>
        </pc:sldMkLst>
        <pc:spChg chg="del">
          <ac:chgData name="Idriss Jairi" userId="S::idriss.jairi@univ-lille.fr::ced01be6-c0e2-4c2e-8521-af6a372888fc" providerId="AD" clId="Web-{92A8C49A-FFEA-F262-ECD1-68D6C7F3F9D4}" dt="2023-12-05T09:56:40.675" v="32"/>
          <ac:spMkLst>
            <pc:docMk/>
            <pc:sldMk cId="3788842591" sldId="300"/>
            <ac:spMk id="6" creationId="{5F4E8338-6AFC-10BC-C5F2-4E8DE679DAE5}"/>
          </ac:spMkLst>
        </pc:spChg>
        <pc:spChg chg="mod">
          <ac:chgData name="Idriss Jairi" userId="S::idriss.jairi@univ-lille.fr::ced01be6-c0e2-4c2e-8521-af6a372888fc" providerId="AD" clId="Web-{92A8C49A-FFEA-F262-ECD1-68D6C7F3F9D4}" dt="2023-12-05T09:56:57.316" v="36" actId="1076"/>
          <ac:spMkLst>
            <pc:docMk/>
            <pc:sldMk cId="3788842591" sldId="300"/>
            <ac:spMk id="7" creationId="{3E2EB84A-06DE-C89C-035F-55FF6132CE71}"/>
          </ac:spMkLst>
        </pc:spChg>
        <pc:graphicFrameChg chg="del">
          <ac:chgData name="Idriss Jairi" userId="S::idriss.jairi@univ-lille.fr::ced01be6-c0e2-4c2e-8521-af6a372888fc" providerId="AD" clId="Web-{92A8C49A-FFEA-F262-ECD1-68D6C7F3F9D4}" dt="2023-12-05T09:56:36.878" v="30"/>
          <ac:graphicFrameMkLst>
            <pc:docMk/>
            <pc:sldMk cId="3788842591" sldId="300"/>
            <ac:graphicFrameMk id="11" creationId="{D01EFAB2-6A76-D564-4BDD-1A7E6C58A8FE}"/>
          </ac:graphicFrameMkLst>
        </pc:graphicFrameChg>
        <pc:graphicFrameChg chg="mod">
          <ac:chgData name="Idriss Jairi" userId="S::idriss.jairi@univ-lille.fr::ced01be6-c0e2-4c2e-8521-af6a372888fc" providerId="AD" clId="Web-{92A8C49A-FFEA-F262-ECD1-68D6C7F3F9D4}" dt="2023-12-05T09:56:49.254" v="33" actId="1076"/>
          <ac:graphicFrameMkLst>
            <pc:docMk/>
            <pc:sldMk cId="3788842591" sldId="300"/>
            <ac:graphicFrameMk id="13" creationId="{A6279908-AE47-5ACF-1FF6-1E329882B2AE}"/>
          </ac:graphicFrameMkLst>
        </pc:graphicFrameChg>
        <pc:picChg chg="del">
          <ac:chgData name="Idriss Jairi" userId="S::idriss.jairi@univ-lille.fr::ced01be6-c0e2-4c2e-8521-af6a372888fc" providerId="AD" clId="Web-{92A8C49A-FFEA-F262-ECD1-68D6C7F3F9D4}" dt="2023-12-05T09:56:38.956" v="31"/>
          <ac:picMkLst>
            <pc:docMk/>
            <pc:sldMk cId="3788842591" sldId="300"/>
            <ac:picMk id="3" creationId="{FF551ED0-BA01-92D5-689D-17D526249B54}"/>
          </ac:picMkLst>
        </pc:picChg>
      </pc:sldChg>
      <pc:sldChg chg="addSp delSp modSp add replId">
        <pc:chgData name="Idriss Jairi" userId="S::idriss.jairi@univ-lille.fr::ced01be6-c0e2-4c2e-8521-af6a372888fc" providerId="AD" clId="Web-{92A8C49A-FFEA-F262-ECD1-68D6C7F3F9D4}" dt="2023-12-05T13:30:53.385" v="117" actId="1076"/>
        <pc:sldMkLst>
          <pc:docMk/>
          <pc:sldMk cId="4209509685" sldId="301"/>
        </pc:sldMkLst>
        <pc:spChg chg="mod">
          <ac:chgData name="Idriss Jairi" userId="S::idriss.jairi@univ-lille.fr::ced01be6-c0e2-4c2e-8521-af6a372888fc" providerId="AD" clId="Web-{92A8C49A-FFEA-F262-ECD1-68D6C7F3F9D4}" dt="2023-12-05T13:30:42.572" v="115" actId="1076"/>
          <ac:spMkLst>
            <pc:docMk/>
            <pc:sldMk cId="4209509685" sldId="301"/>
            <ac:spMk id="2" creationId="{F57469F4-3F12-220B-E270-19709069B3E8}"/>
          </ac:spMkLst>
        </pc:spChg>
        <pc:spChg chg="del">
          <ac:chgData name="Idriss Jairi" userId="S::idriss.jairi@univ-lille.fr::ced01be6-c0e2-4c2e-8521-af6a372888fc" providerId="AD" clId="Web-{92A8C49A-FFEA-F262-ECD1-68D6C7F3F9D4}" dt="2023-12-05T10:01:14.386" v="100"/>
          <ac:spMkLst>
            <pc:docMk/>
            <pc:sldMk cId="4209509685" sldId="301"/>
            <ac:spMk id="4" creationId="{6A507210-C4E4-700F-1FC6-138D9665A1BD}"/>
          </ac:spMkLst>
        </pc:spChg>
        <pc:spChg chg="del">
          <ac:chgData name="Idriss Jairi" userId="S::idriss.jairi@univ-lille.fr::ced01be6-c0e2-4c2e-8521-af6a372888fc" providerId="AD" clId="Web-{92A8C49A-FFEA-F262-ECD1-68D6C7F3F9D4}" dt="2023-12-05T10:01:14.386" v="99"/>
          <ac:spMkLst>
            <pc:docMk/>
            <pc:sldMk cId="4209509685" sldId="301"/>
            <ac:spMk id="8" creationId="{7C5FF271-FE8F-4341-B6A1-65B3FD295DEF}"/>
          </ac:spMkLst>
        </pc:spChg>
        <pc:spChg chg="del">
          <ac:chgData name="Idriss Jairi" userId="S::idriss.jairi@univ-lille.fr::ced01be6-c0e2-4c2e-8521-af6a372888fc" providerId="AD" clId="Web-{92A8C49A-FFEA-F262-ECD1-68D6C7F3F9D4}" dt="2023-12-05T10:01:14.386" v="98"/>
          <ac:spMkLst>
            <pc:docMk/>
            <pc:sldMk cId="4209509685" sldId="301"/>
            <ac:spMk id="9" creationId="{3437ACDB-4985-E4A9-8F07-5860D6C1CD85}"/>
          </ac:spMkLst>
        </pc:spChg>
        <pc:spChg chg="del">
          <ac:chgData name="Idriss Jairi" userId="S::idriss.jairi@univ-lille.fr::ced01be6-c0e2-4c2e-8521-af6a372888fc" providerId="AD" clId="Web-{92A8C49A-FFEA-F262-ECD1-68D6C7F3F9D4}" dt="2023-12-05T10:01:14.386" v="97"/>
          <ac:spMkLst>
            <pc:docMk/>
            <pc:sldMk cId="4209509685" sldId="301"/>
            <ac:spMk id="10" creationId="{9920B807-4926-77FB-A9F2-0DEABE8B00A5}"/>
          </ac:spMkLst>
        </pc:spChg>
        <pc:spChg chg="mod">
          <ac:chgData name="Idriss Jairi" userId="S::idriss.jairi@univ-lille.fr::ced01be6-c0e2-4c2e-8521-af6a372888fc" providerId="AD" clId="Web-{92A8C49A-FFEA-F262-ECD1-68D6C7F3F9D4}" dt="2023-12-05T13:30:53.385" v="117" actId="1076"/>
          <ac:spMkLst>
            <pc:docMk/>
            <pc:sldMk cId="4209509685" sldId="301"/>
            <ac:spMk id="16" creationId="{E8EA4390-7DC1-94EE-5BF2-BB10736C3DF8}"/>
          </ac:spMkLst>
        </pc:spChg>
        <pc:graphicFrameChg chg="mod">
          <ac:chgData name="Idriss Jairi" userId="S::idriss.jairi@univ-lille.fr::ced01be6-c0e2-4c2e-8521-af6a372888fc" providerId="AD" clId="Web-{92A8C49A-FFEA-F262-ECD1-68D6C7F3F9D4}" dt="2023-12-05T13:30:45.494" v="116" actId="1076"/>
          <ac:graphicFrameMkLst>
            <pc:docMk/>
            <pc:sldMk cId="4209509685" sldId="301"/>
            <ac:graphicFrameMk id="18" creationId="{4D7D0126-B0C6-D8AC-DC28-72263DD0835C}"/>
          </ac:graphicFrameMkLst>
        </pc:graphicFrameChg>
        <pc:picChg chg="del">
          <ac:chgData name="Idriss Jairi" userId="S::idriss.jairi@univ-lille.fr::ced01be6-c0e2-4c2e-8521-af6a372888fc" providerId="AD" clId="Web-{92A8C49A-FFEA-F262-ECD1-68D6C7F3F9D4}" dt="2023-12-05T10:01:14.386" v="101"/>
          <ac:picMkLst>
            <pc:docMk/>
            <pc:sldMk cId="4209509685" sldId="301"/>
            <ac:picMk id="3" creationId="{B366A2DA-1278-11BB-6C9D-21E933110C47}"/>
          </ac:picMkLst>
        </pc:picChg>
        <pc:picChg chg="add">
          <ac:chgData name="Idriss Jairi" userId="S::idriss.jairi@univ-lille.fr::ced01be6-c0e2-4c2e-8521-af6a372888fc" providerId="AD" clId="Web-{92A8C49A-FFEA-F262-ECD1-68D6C7F3F9D4}" dt="2023-12-05T13:30:12.414" v="106"/>
          <ac:picMkLst>
            <pc:docMk/>
            <pc:sldMk cId="4209509685" sldId="301"/>
            <ac:picMk id="4" creationId="{3487C157-8C20-238C-094C-0E7F5B90A7FA}"/>
          </ac:picMkLst>
        </pc:picChg>
        <pc:picChg chg="del">
          <ac:chgData name="Idriss Jairi" userId="S::idriss.jairi@univ-lille.fr::ced01be6-c0e2-4c2e-8521-af6a372888fc" providerId="AD" clId="Web-{92A8C49A-FFEA-F262-ECD1-68D6C7F3F9D4}" dt="2023-12-05T10:01:14.386" v="96"/>
          <ac:picMkLst>
            <pc:docMk/>
            <pc:sldMk cId="4209509685" sldId="301"/>
            <ac:picMk id="12" creationId="{A440EAA7-5C0C-DB0D-12DB-060705FF1537}"/>
          </ac:picMkLst>
        </pc:picChg>
        <pc:picChg chg="del">
          <ac:chgData name="Idriss Jairi" userId="S::idriss.jairi@univ-lille.fr::ced01be6-c0e2-4c2e-8521-af6a372888fc" providerId="AD" clId="Web-{92A8C49A-FFEA-F262-ECD1-68D6C7F3F9D4}" dt="2023-12-05T10:01:14.386" v="95"/>
          <ac:picMkLst>
            <pc:docMk/>
            <pc:sldMk cId="4209509685" sldId="301"/>
            <ac:picMk id="14" creationId="{F1FE7181-A496-4DB2-3D5E-CDA743D1589F}"/>
          </ac:picMkLst>
        </pc:picChg>
        <pc:picChg chg="del">
          <ac:chgData name="Idriss Jairi" userId="S::idriss.jairi@univ-lille.fr::ced01be6-c0e2-4c2e-8521-af6a372888fc" providerId="AD" clId="Web-{92A8C49A-FFEA-F262-ECD1-68D6C7F3F9D4}" dt="2023-12-05T10:01:14.386" v="94"/>
          <ac:picMkLst>
            <pc:docMk/>
            <pc:sldMk cId="4209509685" sldId="301"/>
            <ac:picMk id="15" creationId="{634A2D0A-558E-4921-3C37-A11DDB696047}"/>
          </ac:picMkLst>
        </pc:picChg>
      </pc:sldChg>
      <pc:sldChg chg="new del">
        <pc:chgData name="Idriss Jairi" userId="S::idriss.jairi@univ-lille.fr::ced01be6-c0e2-4c2e-8521-af6a372888fc" providerId="AD" clId="Web-{92A8C49A-FFEA-F262-ECD1-68D6C7F3F9D4}" dt="2023-12-05T13:34:39.432" v="147"/>
        <pc:sldMkLst>
          <pc:docMk/>
          <pc:sldMk cId="1845384685" sldId="302"/>
        </pc:sldMkLst>
      </pc:sldChg>
      <pc:sldChg chg="add del">
        <pc:chgData name="Idriss Jairi" userId="S::idriss.jairi@univ-lille.fr::ced01be6-c0e2-4c2e-8521-af6a372888fc" providerId="AD" clId="Web-{92A8C49A-FFEA-F262-ECD1-68D6C7F3F9D4}" dt="2023-12-05T13:35:59.312" v="162"/>
        <pc:sldMkLst>
          <pc:docMk/>
          <pc:sldMk cId="3864556425" sldId="316"/>
        </pc:sldMkLst>
      </pc:sldChg>
      <pc:sldChg chg="add del">
        <pc:chgData name="Idriss Jairi" userId="S::idriss.jairi@univ-lille.fr::ced01be6-c0e2-4c2e-8521-af6a372888fc" providerId="AD" clId="Web-{92A8C49A-FFEA-F262-ECD1-68D6C7F3F9D4}" dt="2023-12-05T13:56:23.769" v="187"/>
        <pc:sldMkLst>
          <pc:docMk/>
          <pc:sldMk cId="796820956" sldId="317"/>
        </pc:sldMkLst>
      </pc:sldChg>
      <pc:sldChg chg="add del">
        <pc:chgData name="Idriss Jairi" userId="S::idriss.jairi@univ-lille.fr::ced01be6-c0e2-4c2e-8521-af6a372888fc" providerId="AD" clId="Web-{92A8C49A-FFEA-F262-ECD1-68D6C7F3F9D4}" dt="2023-12-05T13:56:24.347" v="194"/>
        <pc:sldMkLst>
          <pc:docMk/>
          <pc:sldMk cId="2521640472" sldId="319"/>
        </pc:sldMkLst>
      </pc:sldChg>
      <pc:sldChg chg="add del">
        <pc:chgData name="Idriss Jairi" userId="S::idriss.jairi@univ-lille.fr::ced01be6-c0e2-4c2e-8521-af6a372888fc" providerId="AD" clId="Web-{92A8C49A-FFEA-F262-ECD1-68D6C7F3F9D4}" dt="2023-12-05T13:56:24.628" v="198"/>
        <pc:sldMkLst>
          <pc:docMk/>
          <pc:sldMk cId="557064455" sldId="379"/>
        </pc:sldMkLst>
      </pc:sldChg>
      <pc:sldChg chg="add del">
        <pc:chgData name="Idriss Jairi" userId="S::idriss.jairi@univ-lille.fr::ced01be6-c0e2-4c2e-8521-af6a372888fc" providerId="AD" clId="Web-{92A8C49A-FFEA-F262-ECD1-68D6C7F3F9D4}" dt="2023-12-05T13:56:24.488" v="196"/>
        <pc:sldMkLst>
          <pc:docMk/>
          <pc:sldMk cId="1500773526" sldId="380"/>
        </pc:sldMkLst>
      </pc:sldChg>
      <pc:sldChg chg="add del">
        <pc:chgData name="Idriss Jairi" userId="S::idriss.jairi@univ-lille.fr::ced01be6-c0e2-4c2e-8521-af6a372888fc" providerId="AD" clId="Web-{92A8C49A-FFEA-F262-ECD1-68D6C7F3F9D4}" dt="2023-12-05T13:56:24.566" v="197"/>
        <pc:sldMkLst>
          <pc:docMk/>
          <pc:sldMk cId="3608555952" sldId="402"/>
        </pc:sldMkLst>
      </pc:sldChg>
      <pc:sldChg chg="add del">
        <pc:chgData name="Idriss Jairi" userId="S::idriss.jairi@univ-lille.fr::ced01be6-c0e2-4c2e-8521-af6a372888fc" providerId="AD" clId="Web-{92A8C49A-FFEA-F262-ECD1-68D6C7F3F9D4}" dt="2023-12-05T13:56:24.425" v="195"/>
        <pc:sldMkLst>
          <pc:docMk/>
          <pc:sldMk cId="4146314303" sldId="403"/>
        </pc:sldMkLst>
      </pc:sldChg>
      <pc:sldChg chg="add del">
        <pc:chgData name="Idriss Jairi" userId="S::idriss.jairi@univ-lille.fr::ced01be6-c0e2-4c2e-8521-af6a372888fc" providerId="AD" clId="Web-{92A8C49A-FFEA-F262-ECD1-68D6C7F3F9D4}" dt="2023-12-05T13:56:24.285" v="193"/>
        <pc:sldMkLst>
          <pc:docMk/>
          <pc:sldMk cId="3986691057" sldId="412"/>
        </pc:sldMkLst>
      </pc:sldChg>
      <pc:sldChg chg="add del">
        <pc:chgData name="Idriss Jairi" userId="S::idriss.jairi@univ-lille.fr::ced01be6-c0e2-4c2e-8521-af6a372888fc" providerId="AD" clId="Web-{92A8C49A-FFEA-F262-ECD1-68D6C7F3F9D4}" dt="2023-12-05T13:56:24.066" v="190"/>
        <pc:sldMkLst>
          <pc:docMk/>
          <pc:sldMk cId="751372587" sldId="413"/>
        </pc:sldMkLst>
      </pc:sldChg>
      <pc:sldChg chg="add del">
        <pc:chgData name="Idriss Jairi" userId="S::idriss.jairi@univ-lille.fr::ced01be6-c0e2-4c2e-8521-af6a372888fc" providerId="AD" clId="Web-{92A8C49A-FFEA-F262-ECD1-68D6C7F3F9D4}" dt="2023-12-05T13:56:23.988" v="189"/>
        <pc:sldMkLst>
          <pc:docMk/>
          <pc:sldMk cId="3444109461" sldId="414"/>
        </pc:sldMkLst>
      </pc:sldChg>
      <pc:sldChg chg="add del">
        <pc:chgData name="Idriss Jairi" userId="S::idriss.jairi@univ-lille.fr::ced01be6-c0e2-4c2e-8521-af6a372888fc" providerId="AD" clId="Web-{92A8C49A-FFEA-F262-ECD1-68D6C7F3F9D4}" dt="2023-12-05T13:56:23.925" v="188"/>
        <pc:sldMkLst>
          <pc:docMk/>
          <pc:sldMk cId="563203974" sldId="415"/>
        </pc:sldMkLst>
      </pc:sldChg>
      <pc:sldChg chg="add del">
        <pc:chgData name="Idriss Jairi" userId="S::idriss.jairi@univ-lille.fr::ced01be6-c0e2-4c2e-8521-af6a372888fc" providerId="AD" clId="Web-{92A8C49A-FFEA-F262-ECD1-68D6C7F3F9D4}" dt="2023-12-05T13:56:24.206" v="192"/>
        <pc:sldMkLst>
          <pc:docMk/>
          <pc:sldMk cId="670790267" sldId="417"/>
        </pc:sldMkLst>
      </pc:sldChg>
      <pc:sldChg chg="add del">
        <pc:chgData name="Idriss Jairi" userId="S::idriss.jairi@univ-lille.fr::ced01be6-c0e2-4c2e-8521-af6a372888fc" providerId="AD" clId="Web-{92A8C49A-FFEA-F262-ECD1-68D6C7F3F9D4}" dt="2023-12-05T13:56:24.128" v="191"/>
        <pc:sldMkLst>
          <pc:docMk/>
          <pc:sldMk cId="3543362136" sldId="423"/>
        </pc:sldMkLst>
      </pc:sldChg>
      <pc:sldChg chg="modSp add replId">
        <pc:chgData name="Idriss Jairi" userId="S::idriss.jairi@univ-lille.fr::ced01be6-c0e2-4c2e-8521-af6a372888fc" providerId="AD" clId="Web-{92A8C49A-FFEA-F262-ECD1-68D6C7F3F9D4}" dt="2023-12-05T13:56:30.738" v="200" actId="20577"/>
        <pc:sldMkLst>
          <pc:docMk/>
          <pc:sldMk cId="3653487483" sldId="424"/>
        </pc:sldMkLst>
        <pc:spChg chg="mod">
          <ac:chgData name="Idriss Jairi" userId="S::idriss.jairi@univ-lille.fr::ced01be6-c0e2-4c2e-8521-af6a372888fc" providerId="AD" clId="Web-{92A8C49A-FFEA-F262-ECD1-68D6C7F3F9D4}" dt="2023-12-05T13:56:30.738" v="200" actId="20577"/>
          <ac:spMkLst>
            <pc:docMk/>
            <pc:sldMk cId="3653487483" sldId="424"/>
            <ac:spMk id="2" creationId="{3BC9B1B9-004D-A40F-E37F-DA182244F822}"/>
          </ac:spMkLst>
        </pc:spChg>
      </pc:sldChg>
      <pc:sldChg chg="add del">
        <pc:chgData name="Idriss Jairi" userId="S::idriss.jairi@univ-lille.fr::ced01be6-c0e2-4c2e-8521-af6a372888fc" providerId="AD" clId="Web-{92A8C49A-FFEA-F262-ECD1-68D6C7F3F9D4}" dt="2023-12-05T13:56:23.363" v="180"/>
        <pc:sldMkLst>
          <pc:docMk/>
          <pc:sldMk cId="841740969" sldId="425"/>
        </pc:sldMkLst>
      </pc:sldChg>
      <pc:sldChg chg="modSp add ord replId">
        <pc:chgData name="Idriss Jairi" userId="S::idriss.jairi@univ-lille.fr::ced01be6-c0e2-4c2e-8521-af6a372888fc" providerId="AD" clId="Web-{92A8C49A-FFEA-F262-ECD1-68D6C7F3F9D4}" dt="2023-12-05T13:57:19.069" v="233" actId="20577"/>
        <pc:sldMkLst>
          <pc:docMk/>
          <pc:sldMk cId="2619834259" sldId="425"/>
        </pc:sldMkLst>
        <pc:spChg chg="mod">
          <ac:chgData name="Idriss Jairi" userId="S::idriss.jairi@univ-lille.fr::ced01be6-c0e2-4c2e-8521-af6a372888fc" providerId="AD" clId="Web-{92A8C49A-FFEA-F262-ECD1-68D6C7F3F9D4}" dt="2023-12-05T13:57:04.850" v="212" actId="20577"/>
          <ac:spMkLst>
            <pc:docMk/>
            <pc:sldMk cId="2619834259" sldId="425"/>
            <ac:spMk id="2" creationId="{3BC9B1B9-004D-A40F-E37F-DA182244F822}"/>
          </ac:spMkLst>
        </pc:spChg>
        <pc:spChg chg="mod">
          <ac:chgData name="Idriss Jairi" userId="S::idriss.jairi@univ-lille.fr::ced01be6-c0e2-4c2e-8521-af6a372888fc" providerId="AD" clId="Web-{92A8C49A-FFEA-F262-ECD1-68D6C7F3F9D4}" dt="2023-12-05T13:57:19.069" v="233" actId="20577"/>
          <ac:spMkLst>
            <pc:docMk/>
            <pc:sldMk cId="2619834259" sldId="425"/>
            <ac:spMk id="3" creationId="{6489349E-2290-2A58-0A16-E4DCC6CE9827}"/>
          </ac:spMkLst>
        </pc:spChg>
      </pc:sldChg>
      <pc:sldChg chg="add del">
        <pc:chgData name="Idriss Jairi" userId="S::idriss.jairi@univ-lille.fr::ced01be6-c0e2-4c2e-8521-af6a372888fc" providerId="AD" clId="Web-{92A8C49A-FFEA-F262-ECD1-68D6C7F3F9D4}" dt="2023-12-05T13:56:23.425" v="181"/>
        <pc:sldMkLst>
          <pc:docMk/>
          <pc:sldMk cId="875322573" sldId="426"/>
        </pc:sldMkLst>
      </pc:sldChg>
      <pc:sldChg chg="modSp add ord replId">
        <pc:chgData name="Idriss Jairi" userId="S::idriss.jairi@univ-lille.fr::ced01be6-c0e2-4c2e-8521-af6a372888fc" providerId="AD" clId="Web-{92A8C49A-FFEA-F262-ECD1-68D6C7F3F9D4}" dt="2023-12-05T13:58:36.590" v="290" actId="20577"/>
        <pc:sldMkLst>
          <pc:docMk/>
          <pc:sldMk cId="2941930041" sldId="426"/>
        </pc:sldMkLst>
        <pc:spChg chg="mod">
          <ac:chgData name="Idriss Jairi" userId="S::idriss.jairi@univ-lille.fr::ced01be6-c0e2-4c2e-8521-af6a372888fc" providerId="AD" clId="Web-{92A8C49A-FFEA-F262-ECD1-68D6C7F3F9D4}" dt="2023-12-05T13:57:57.634" v="260" actId="20577"/>
          <ac:spMkLst>
            <pc:docMk/>
            <pc:sldMk cId="2941930041" sldId="426"/>
            <ac:spMk id="2" creationId="{3BC9B1B9-004D-A40F-E37F-DA182244F822}"/>
          </ac:spMkLst>
        </pc:spChg>
        <pc:spChg chg="mod">
          <ac:chgData name="Idriss Jairi" userId="S::idriss.jairi@univ-lille.fr::ced01be6-c0e2-4c2e-8521-af6a372888fc" providerId="AD" clId="Web-{92A8C49A-FFEA-F262-ECD1-68D6C7F3F9D4}" dt="2023-12-05T13:58:36.590" v="290" actId="20577"/>
          <ac:spMkLst>
            <pc:docMk/>
            <pc:sldMk cId="2941930041" sldId="426"/>
            <ac:spMk id="3" creationId="{6489349E-2290-2A58-0A16-E4DCC6CE9827}"/>
          </ac:spMkLst>
        </pc:spChg>
      </pc:sldChg>
      <pc:sldChg chg="add del">
        <pc:chgData name="Idriss Jairi" userId="S::idriss.jairi@univ-lille.fr::ced01be6-c0e2-4c2e-8521-af6a372888fc" providerId="AD" clId="Web-{92A8C49A-FFEA-F262-ECD1-68D6C7F3F9D4}" dt="2023-12-05T13:56:23.503" v="182"/>
        <pc:sldMkLst>
          <pc:docMk/>
          <pc:sldMk cId="2989793720" sldId="427"/>
        </pc:sldMkLst>
      </pc:sldChg>
      <pc:sldChg chg="add del">
        <pc:chgData name="Idriss Jairi" userId="S::idriss.jairi@univ-lille.fr::ced01be6-c0e2-4c2e-8521-af6a372888fc" providerId="AD" clId="Web-{92A8C49A-FFEA-F262-ECD1-68D6C7F3F9D4}" dt="2023-12-05T13:56:23.566" v="183"/>
        <pc:sldMkLst>
          <pc:docMk/>
          <pc:sldMk cId="3233532664" sldId="428"/>
        </pc:sldMkLst>
      </pc:sldChg>
      <pc:sldChg chg="add del">
        <pc:chgData name="Idriss Jairi" userId="S::idriss.jairi@univ-lille.fr::ced01be6-c0e2-4c2e-8521-af6a372888fc" providerId="AD" clId="Web-{92A8C49A-FFEA-F262-ECD1-68D6C7F3F9D4}" dt="2023-12-05T13:56:23.628" v="184"/>
        <pc:sldMkLst>
          <pc:docMk/>
          <pc:sldMk cId="3307435512" sldId="429"/>
        </pc:sldMkLst>
      </pc:sldChg>
      <pc:sldChg chg="add del">
        <pc:chgData name="Idriss Jairi" userId="S::idriss.jairi@univ-lille.fr::ced01be6-c0e2-4c2e-8521-af6a372888fc" providerId="AD" clId="Web-{92A8C49A-FFEA-F262-ECD1-68D6C7F3F9D4}" dt="2023-12-05T13:56:23.706" v="185"/>
        <pc:sldMkLst>
          <pc:docMk/>
          <pc:sldMk cId="2133661645" sldId="430"/>
        </pc:sldMkLst>
      </pc:sldChg>
    </pc:docChg>
  </pc:docChgLst>
  <pc:docChgLst>
    <pc:chgData name="Idriss Jairi" userId="S::idriss.jairi@univ-lille.fr::ced01be6-c0e2-4c2e-8521-af6a372888fc" providerId="AD" clId="Web-{6EC9A931-F046-C7BE-4887-042DEF7A1F00}"/>
    <pc:docChg chg="modSld">
      <pc:chgData name="Idriss Jairi" userId="S::idriss.jairi@univ-lille.fr::ced01be6-c0e2-4c2e-8521-af6a372888fc" providerId="AD" clId="Web-{6EC9A931-F046-C7BE-4887-042DEF7A1F00}" dt="2023-12-11T06:22:37.138" v="10" actId="1076"/>
      <pc:docMkLst>
        <pc:docMk/>
      </pc:docMkLst>
      <pc:sldChg chg="delCm">
        <pc:chgData name="Idriss Jairi" userId="S::idriss.jairi@univ-lille.fr::ced01be6-c0e2-4c2e-8521-af6a372888fc" providerId="AD" clId="Web-{6EC9A931-F046-C7BE-4887-042DEF7A1F00}" dt="2023-12-10T22:20:52.704" v="0"/>
        <pc:sldMkLst>
          <pc:docMk/>
          <pc:sldMk cId="3535684838" sldId="282"/>
        </pc:sldMkLst>
        <pc:extLst>
          <p:ext xmlns:p="http://schemas.openxmlformats.org/presentationml/2006/main" uri="{D6D511B9-2390-475A-947B-AFAB55BFBCF1}">
            <pc226:cmChg xmlns:pc226="http://schemas.microsoft.com/office/powerpoint/2022/06/main/command" chg="del">
              <pc226:chgData name="Idriss Jairi" userId="S::idriss.jairi@univ-lille.fr::ced01be6-c0e2-4c2e-8521-af6a372888fc" providerId="AD" clId="Web-{6EC9A931-F046-C7BE-4887-042DEF7A1F00}" dt="2023-12-10T22:20:52.704" v="0"/>
              <pc2:cmMkLst xmlns:pc2="http://schemas.microsoft.com/office/powerpoint/2019/9/main/command">
                <pc:docMk/>
                <pc:sldMk cId="3535684838" sldId="282"/>
                <pc2:cmMk id="{6029C37A-66F6-4F37-B77D-8CA676EAF1D1}"/>
              </pc2:cmMkLst>
            </pc226:cmChg>
          </p:ext>
        </pc:extLst>
      </pc:sldChg>
      <pc:sldChg chg="modSp">
        <pc:chgData name="Idriss Jairi" userId="S::idriss.jairi@univ-lille.fr::ced01be6-c0e2-4c2e-8521-af6a372888fc" providerId="AD" clId="Web-{6EC9A931-F046-C7BE-4887-042DEF7A1F00}" dt="2023-12-11T06:04:48.293" v="5" actId="20577"/>
        <pc:sldMkLst>
          <pc:docMk/>
          <pc:sldMk cId="2452374809" sldId="288"/>
        </pc:sldMkLst>
        <pc:spChg chg="mod">
          <ac:chgData name="Idriss Jairi" userId="S::idriss.jairi@univ-lille.fr::ced01be6-c0e2-4c2e-8521-af6a372888fc" providerId="AD" clId="Web-{6EC9A931-F046-C7BE-4887-042DEF7A1F00}" dt="2023-12-11T06:04:48.293" v="5" actId="20577"/>
          <ac:spMkLst>
            <pc:docMk/>
            <pc:sldMk cId="2452374809" sldId="288"/>
            <ac:spMk id="6" creationId="{43AE4433-97F0-1DD2-691B-D755E68E5AAE}"/>
          </ac:spMkLst>
        </pc:spChg>
      </pc:sldChg>
      <pc:sldChg chg="modSp">
        <pc:chgData name="Idriss Jairi" userId="S::idriss.jairi@univ-lille.fr::ced01be6-c0e2-4c2e-8521-af6a372888fc" providerId="AD" clId="Web-{6EC9A931-F046-C7BE-4887-042DEF7A1F00}" dt="2023-12-11T06:07:42.128" v="8" actId="1076"/>
        <pc:sldMkLst>
          <pc:docMk/>
          <pc:sldMk cId="3532962859" sldId="293"/>
        </pc:sldMkLst>
        <pc:spChg chg="mod">
          <ac:chgData name="Idriss Jairi" userId="S::idriss.jairi@univ-lille.fr::ced01be6-c0e2-4c2e-8521-af6a372888fc" providerId="AD" clId="Web-{6EC9A931-F046-C7BE-4887-042DEF7A1F00}" dt="2023-12-11T06:07:42.128" v="8" actId="1076"/>
          <ac:spMkLst>
            <pc:docMk/>
            <pc:sldMk cId="3532962859" sldId="293"/>
            <ac:spMk id="10" creationId="{7A74EAFD-6B59-E840-E19C-A8CC90DA19F8}"/>
          </ac:spMkLst>
        </pc:spChg>
      </pc:sldChg>
      <pc:sldChg chg="delCm">
        <pc:chgData name="Idriss Jairi" userId="S::idriss.jairi@univ-lille.fr::ced01be6-c0e2-4c2e-8521-af6a372888fc" providerId="AD" clId="Web-{6EC9A931-F046-C7BE-4887-042DEF7A1F00}" dt="2023-12-10T22:21:13.876" v="1"/>
        <pc:sldMkLst>
          <pc:docMk/>
          <pc:sldMk cId="1550454151" sldId="295"/>
        </pc:sldMkLst>
        <pc:extLst>
          <p:ext xmlns:p="http://schemas.openxmlformats.org/presentationml/2006/main" uri="{D6D511B9-2390-475A-947B-AFAB55BFBCF1}">
            <pc226:cmChg xmlns:pc226="http://schemas.microsoft.com/office/powerpoint/2022/06/main/command" chg="del">
              <pc226:chgData name="Idriss Jairi" userId="S::idriss.jairi@univ-lille.fr::ced01be6-c0e2-4c2e-8521-af6a372888fc" providerId="AD" clId="Web-{6EC9A931-F046-C7BE-4887-042DEF7A1F00}" dt="2023-12-10T22:21:13.876" v="1"/>
              <pc2:cmMkLst xmlns:pc2="http://schemas.microsoft.com/office/powerpoint/2019/9/main/command">
                <pc:docMk/>
                <pc:sldMk cId="1550454151" sldId="295"/>
                <pc2:cmMk id="{737E1159-9C99-4DD2-9574-D0AD6C3CACED}"/>
              </pc2:cmMkLst>
            </pc226:cmChg>
          </p:ext>
        </pc:extLst>
      </pc:sldChg>
      <pc:sldChg chg="modSp">
        <pc:chgData name="Idriss Jairi" userId="S::idriss.jairi@univ-lille.fr::ced01be6-c0e2-4c2e-8521-af6a372888fc" providerId="AD" clId="Web-{6EC9A931-F046-C7BE-4887-042DEF7A1F00}" dt="2023-12-11T06:22:37.138" v="10" actId="1076"/>
        <pc:sldMkLst>
          <pc:docMk/>
          <pc:sldMk cId="802645987" sldId="297"/>
        </pc:sldMkLst>
        <pc:spChg chg="mod">
          <ac:chgData name="Idriss Jairi" userId="S::idriss.jairi@univ-lille.fr::ced01be6-c0e2-4c2e-8521-af6a372888fc" providerId="AD" clId="Web-{6EC9A931-F046-C7BE-4887-042DEF7A1F00}" dt="2023-12-11T06:22:37.138" v="10" actId="1076"/>
          <ac:spMkLst>
            <pc:docMk/>
            <pc:sldMk cId="802645987" sldId="297"/>
            <ac:spMk id="2" creationId="{1BEF5859-10C9-4588-9727-B9362E26C29D}"/>
          </ac:spMkLst>
        </pc:spChg>
        <pc:spChg chg="mod">
          <ac:chgData name="Idriss Jairi" userId="S::idriss.jairi@univ-lille.fr::ced01be6-c0e2-4c2e-8521-af6a372888fc" providerId="AD" clId="Web-{6EC9A931-F046-C7BE-4887-042DEF7A1F00}" dt="2023-12-11T06:22:29.607" v="9" actId="1076"/>
          <ac:spMkLst>
            <pc:docMk/>
            <pc:sldMk cId="802645987" sldId="297"/>
            <ac:spMk id="3" creationId="{5671D7E5-EF66-4BCD-8DAA-E9061157F0B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12/10/2023</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link.springer.com/article/10.1007/BF01001956" TargetMode="External"/><Relationship Id="rId2" Type="http://schemas.openxmlformats.org/officeDocument/2006/relationships/image" Target="../media/image23.jpeg"/><Relationship Id="rId1" Type="http://schemas.openxmlformats.org/officeDocument/2006/relationships/slideLayout" Target="../slideLayouts/slideLayout10.xml"/><Relationship Id="rId6" Type="http://schemas.openxmlformats.org/officeDocument/2006/relationships/image" Target="../media/image17.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0.xml"/><Relationship Id="rId6" Type="http://schemas.openxmlformats.org/officeDocument/2006/relationships/image" Target="../media/image17.png"/><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3636555"/>
            <a:ext cx="4941771" cy="1932582"/>
          </a:xfrm>
        </p:spPr>
        <p:txBody>
          <a:bodyPr/>
          <a:lstStyle/>
          <a:p>
            <a:r>
              <a:rPr lang="en-US" sz="3000">
                <a:ea typeface="+mj-lt"/>
                <a:cs typeface="+mj-lt"/>
              </a:rPr>
              <a:t>GRANULAR COMPUTING: A NEW PROBLEM-SOLVING PARADIGM</a:t>
            </a:r>
            <a:endParaRPr lang="en-US"/>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62700"/>
            <a:ext cx="4941770" cy="674850"/>
          </a:xfrm>
        </p:spPr>
        <p:txBody>
          <a:bodyPr vert="horz" lIns="91440" tIns="45720" rIns="91440" bIns="45720" rtlCol="0" anchor="t">
            <a:noAutofit/>
          </a:bodyPr>
          <a:lstStyle/>
          <a:p>
            <a:r>
              <a:rPr lang="en-US" sz="2000"/>
              <a:t>Idriss JAIRI</a:t>
            </a:r>
          </a:p>
          <a:p>
            <a:r>
              <a:rPr lang="en-US" sz="2000"/>
              <a:t>Idriss.jairi@univ-lille.fr</a:t>
            </a:r>
          </a:p>
        </p:txBody>
      </p:sp>
      <p:pic>
        <p:nvPicPr>
          <p:cNvPr id="7" name="Picture 6" descr="A black background with blue text&#10;&#10;Description automatically generated">
            <a:extLst>
              <a:ext uri="{FF2B5EF4-FFF2-40B4-BE49-F238E27FC236}">
                <a16:creationId xmlns:a16="http://schemas.microsoft.com/office/drawing/2014/main" id="{26C0EE3D-98AC-BA91-CF31-EC4E67F59A77}"/>
              </a:ext>
            </a:extLst>
          </p:cNvPr>
          <p:cNvPicPr>
            <a:picLocks noChangeAspect="1"/>
          </p:cNvPicPr>
          <p:nvPr/>
        </p:nvPicPr>
        <p:blipFill>
          <a:blip r:embed="rId2"/>
          <a:stretch>
            <a:fillRect/>
          </a:stretch>
        </p:blipFill>
        <p:spPr>
          <a:xfrm>
            <a:off x="10010019" y="0"/>
            <a:ext cx="2186820" cy="786191"/>
          </a:xfrm>
          <a:prstGeom prst="rect">
            <a:avLst/>
          </a:prstGeom>
        </p:spPr>
      </p:pic>
    </p:spTree>
    <p:extLst>
      <p:ext uri="{BB962C8B-B14F-4D97-AF65-F5344CB8AC3E}">
        <p14:creationId xmlns:p14="http://schemas.microsoft.com/office/powerpoint/2010/main" val="1381726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3873D-FBF2-40B0-1D9A-D170129EC0F1}"/>
              </a:ext>
            </a:extLst>
          </p:cNvPr>
          <p:cNvSpPr>
            <a:spLocks noGrp="1"/>
          </p:cNvSpPr>
          <p:nvPr>
            <p:ph type="title"/>
          </p:nvPr>
        </p:nvSpPr>
        <p:spPr>
          <a:xfrm>
            <a:off x="2966962" y="780332"/>
            <a:ext cx="6258078" cy="728928"/>
          </a:xfrm>
        </p:spPr>
        <p:txBody>
          <a:bodyPr>
            <a:normAutofit/>
          </a:bodyPr>
          <a:lstStyle/>
          <a:p>
            <a:r>
              <a:rPr lang="en-US" sz="2500" b="1" cap="none">
                <a:ea typeface="+mj-lt"/>
                <a:cs typeface="+mj-lt"/>
              </a:rPr>
              <a:t>Introduction to Granular Computing</a:t>
            </a:r>
            <a:endParaRPr lang="en-US" sz="2500" b="1">
              <a:ea typeface="+mj-lt"/>
              <a:cs typeface="+mj-lt"/>
            </a:endParaRPr>
          </a:p>
        </p:txBody>
      </p:sp>
      <p:sp>
        <p:nvSpPr>
          <p:cNvPr id="5" name="Slide Number Placeholder 4">
            <a:extLst>
              <a:ext uri="{FF2B5EF4-FFF2-40B4-BE49-F238E27FC236}">
                <a16:creationId xmlns:a16="http://schemas.microsoft.com/office/drawing/2014/main" id="{509B7C0B-68BC-E6A6-2B9A-70BCFC2A28FF}"/>
              </a:ext>
            </a:extLst>
          </p:cNvPr>
          <p:cNvSpPr>
            <a:spLocks noGrp="1"/>
          </p:cNvSpPr>
          <p:nvPr>
            <p:ph type="sldNum" sz="quarter" idx="12"/>
          </p:nvPr>
        </p:nvSpPr>
        <p:spPr/>
        <p:txBody>
          <a:bodyPr/>
          <a:lstStyle/>
          <a:p>
            <a:fld id="{A49DFD55-3C28-40EF-9E31-A92D2E4017FF}" type="slidenum">
              <a:rPr lang="en-US" smtClean="0"/>
              <a:pPr/>
              <a:t>10</a:t>
            </a:fld>
            <a:endParaRPr lang="en-US"/>
          </a:p>
        </p:txBody>
      </p:sp>
      <p:sp>
        <p:nvSpPr>
          <p:cNvPr id="7" name="TextBox 1">
            <a:extLst>
              <a:ext uri="{FF2B5EF4-FFF2-40B4-BE49-F238E27FC236}">
                <a16:creationId xmlns:a16="http://schemas.microsoft.com/office/drawing/2014/main" id="{0CB70BEA-27CB-3650-39A9-F03773C504CF}"/>
              </a:ext>
            </a:extLst>
          </p:cNvPr>
          <p:cNvSpPr txBox="1"/>
          <p:nvPr/>
        </p:nvSpPr>
        <p:spPr>
          <a:xfrm>
            <a:off x="7585868" y="5827145"/>
            <a:ext cx="3508981" cy="3231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b="1"/>
              <a:t>Figure: </a:t>
            </a:r>
            <a:r>
              <a:rPr lang="en-US" sz="1500"/>
              <a:t>Granules and granulation levels</a:t>
            </a:r>
          </a:p>
        </p:txBody>
      </p:sp>
      <p:sp>
        <p:nvSpPr>
          <p:cNvPr id="8" name="TextBox 7">
            <a:extLst>
              <a:ext uri="{FF2B5EF4-FFF2-40B4-BE49-F238E27FC236}">
                <a16:creationId xmlns:a16="http://schemas.microsoft.com/office/drawing/2014/main" id="{414885D1-D5CD-352E-B59A-2EF5180AF770}"/>
              </a:ext>
            </a:extLst>
          </p:cNvPr>
          <p:cNvSpPr txBox="1"/>
          <p:nvPr/>
        </p:nvSpPr>
        <p:spPr>
          <a:xfrm>
            <a:off x="657961" y="1889597"/>
            <a:ext cx="6029324" cy="35548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b="1">
                <a:ea typeface="+mn-lt"/>
                <a:cs typeface="+mn-lt"/>
              </a:rPr>
              <a:t>Terminology Alert:</a:t>
            </a:r>
            <a:endParaRPr lang="en-US" sz="1500" b="1"/>
          </a:p>
          <a:p>
            <a:endParaRPr lang="en-US" sz="1500"/>
          </a:p>
          <a:p>
            <a:pPr marL="285750" indent="-285750">
              <a:buFont typeface="Arial"/>
              <a:buChar char="•"/>
            </a:pPr>
            <a:r>
              <a:rPr lang="en-US" sz="1500" b="1"/>
              <a:t>Granule:</a:t>
            </a:r>
            <a:r>
              <a:rPr lang="en-US" sz="1500"/>
              <a:t> </a:t>
            </a:r>
            <a:r>
              <a:rPr lang="en-US" sz="1500">
                <a:ea typeface="+mn-lt"/>
                <a:cs typeface="+mn-lt"/>
              </a:rPr>
              <a:t>It refers to a coherent and meaningful unit that encapsulates information. It represents a chunk or cluster of data that exhibits internal homogeneity and external heterogeneity. Granules can be thought of as building blocks that help organize and structure complex information. </a:t>
            </a:r>
            <a:r>
              <a:rPr lang="en-US" sz="1500" b="1">
                <a:ea typeface="+mn-lt"/>
                <a:cs typeface="+mn-lt"/>
              </a:rPr>
              <a:t>(Need for information abstraction)</a:t>
            </a:r>
          </a:p>
          <a:p>
            <a:pPr marL="285750" indent="-285750">
              <a:buFont typeface="Arial"/>
              <a:buChar char="•"/>
            </a:pPr>
            <a:endParaRPr lang="en-US" sz="1500"/>
          </a:p>
          <a:p>
            <a:pPr marL="285750" indent="-285750">
              <a:buFont typeface="Arial,Sans-Serif"/>
              <a:buChar char="•"/>
            </a:pPr>
            <a:r>
              <a:rPr lang="en-US" sz="1500" b="1"/>
              <a:t>Granularity: </a:t>
            </a:r>
            <a:r>
              <a:rPr lang="en-US" sz="1500"/>
              <a:t>It </a:t>
            </a:r>
            <a:r>
              <a:rPr lang="en-US" sz="1500">
                <a:latin typeface="Tenorite"/>
                <a:cs typeface="Arial"/>
              </a:rPr>
              <a:t>refers to the level or scale at which information is organized, represented, or processed. It pertains to the degree of detail or coarseness in the division of data into granules. Granularity determines the size or extent of the individual granules and how they relate to each other in terms of their hierarchical or overlapping nature. </a:t>
            </a:r>
            <a:r>
              <a:rPr lang="en-US" sz="1500" b="1">
                <a:latin typeface="Tenorite"/>
                <a:cs typeface="Arial"/>
              </a:rPr>
              <a:t>(Knowledge of abstraction level)</a:t>
            </a:r>
          </a:p>
        </p:txBody>
      </p:sp>
      <p:pic>
        <p:nvPicPr>
          <p:cNvPr id="3" name="Picture 3" descr="Diagram&#10;&#10;Description automatically generated">
            <a:extLst>
              <a:ext uri="{FF2B5EF4-FFF2-40B4-BE49-F238E27FC236}">
                <a16:creationId xmlns:a16="http://schemas.microsoft.com/office/drawing/2014/main" id="{CCE7EAEB-B251-8E3E-C8C9-C66109281D89}"/>
              </a:ext>
            </a:extLst>
          </p:cNvPr>
          <p:cNvPicPr>
            <a:picLocks noChangeAspect="1"/>
          </p:cNvPicPr>
          <p:nvPr/>
        </p:nvPicPr>
        <p:blipFill>
          <a:blip r:embed="rId2"/>
          <a:stretch>
            <a:fillRect/>
          </a:stretch>
        </p:blipFill>
        <p:spPr>
          <a:xfrm>
            <a:off x="7331868" y="1772297"/>
            <a:ext cx="4029074" cy="3799483"/>
          </a:xfrm>
          <a:prstGeom prst="rect">
            <a:avLst/>
          </a:prstGeom>
        </p:spPr>
      </p:pic>
      <p:pic>
        <p:nvPicPr>
          <p:cNvPr id="6" name="Picture 5" descr="A black background with blue text&#10;&#10;Description automatically generated">
            <a:extLst>
              <a:ext uri="{FF2B5EF4-FFF2-40B4-BE49-F238E27FC236}">
                <a16:creationId xmlns:a16="http://schemas.microsoft.com/office/drawing/2014/main" id="{E7A6EEB6-869B-5667-1DFB-A011CF5B539B}"/>
              </a:ext>
            </a:extLst>
          </p:cNvPr>
          <p:cNvPicPr>
            <a:picLocks noChangeAspect="1"/>
          </p:cNvPicPr>
          <p:nvPr/>
        </p:nvPicPr>
        <p:blipFill>
          <a:blip r:embed="rId3"/>
          <a:stretch>
            <a:fillRect/>
          </a:stretch>
        </p:blipFill>
        <p:spPr>
          <a:xfrm>
            <a:off x="10010019" y="0"/>
            <a:ext cx="2186820" cy="786191"/>
          </a:xfrm>
          <a:prstGeom prst="rect">
            <a:avLst/>
          </a:prstGeom>
        </p:spPr>
      </p:pic>
    </p:spTree>
    <p:extLst>
      <p:ext uri="{BB962C8B-B14F-4D97-AF65-F5344CB8AC3E}">
        <p14:creationId xmlns:p14="http://schemas.microsoft.com/office/powerpoint/2010/main" val="2795670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3873D-FBF2-40B0-1D9A-D170129EC0F1}"/>
              </a:ext>
            </a:extLst>
          </p:cNvPr>
          <p:cNvSpPr>
            <a:spLocks noGrp="1"/>
          </p:cNvSpPr>
          <p:nvPr>
            <p:ph type="title"/>
          </p:nvPr>
        </p:nvSpPr>
        <p:spPr>
          <a:xfrm>
            <a:off x="2979057" y="780332"/>
            <a:ext cx="6233886" cy="656357"/>
          </a:xfrm>
        </p:spPr>
        <p:txBody>
          <a:bodyPr>
            <a:normAutofit/>
          </a:bodyPr>
          <a:lstStyle/>
          <a:p>
            <a:r>
              <a:rPr lang="en-US" sz="2500" b="1" cap="none">
                <a:ea typeface="+mj-lt"/>
                <a:cs typeface="+mj-lt"/>
              </a:rPr>
              <a:t>Introduction to Granular Computing</a:t>
            </a:r>
            <a:endParaRPr lang="en-US" sz="2500" b="1">
              <a:ea typeface="+mj-lt"/>
              <a:cs typeface="+mj-lt"/>
            </a:endParaRPr>
          </a:p>
        </p:txBody>
      </p:sp>
      <p:sp>
        <p:nvSpPr>
          <p:cNvPr id="5" name="Slide Number Placeholder 4">
            <a:extLst>
              <a:ext uri="{FF2B5EF4-FFF2-40B4-BE49-F238E27FC236}">
                <a16:creationId xmlns:a16="http://schemas.microsoft.com/office/drawing/2014/main" id="{509B7C0B-68BC-E6A6-2B9A-70BCFC2A28FF}"/>
              </a:ext>
            </a:extLst>
          </p:cNvPr>
          <p:cNvSpPr>
            <a:spLocks noGrp="1"/>
          </p:cNvSpPr>
          <p:nvPr>
            <p:ph type="sldNum" sz="quarter" idx="12"/>
          </p:nvPr>
        </p:nvSpPr>
        <p:spPr/>
        <p:txBody>
          <a:bodyPr/>
          <a:lstStyle/>
          <a:p>
            <a:fld id="{A49DFD55-3C28-40EF-9E31-A92D2E4017FF}" type="slidenum">
              <a:rPr lang="en-US" smtClean="0"/>
              <a:pPr/>
              <a:t>11</a:t>
            </a:fld>
            <a:endParaRPr lang="en-US"/>
          </a:p>
        </p:txBody>
      </p:sp>
      <p:sp>
        <p:nvSpPr>
          <p:cNvPr id="7" name="TextBox 1">
            <a:extLst>
              <a:ext uri="{FF2B5EF4-FFF2-40B4-BE49-F238E27FC236}">
                <a16:creationId xmlns:a16="http://schemas.microsoft.com/office/drawing/2014/main" id="{0CB70BEA-27CB-3650-39A9-F03773C504CF}"/>
              </a:ext>
            </a:extLst>
          </p:cNvPr>
          <p:cNvSpPr txBox="1"/>
          <p:nvPr/>
        </p:nvSpPr>
        <p:spPr>
          <a:xfrm>
            <a:off x="7622154" y="5948098"/>
            <a:ext cx="3448505" cy="3231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b="1"/>
              <a:t>Figure: </a:t>
            </a:r>
            <a:r>
              <a:rPr lang="en-US" sz="1500"/>
              <a:t>Granules and granulation levels</a:t>
            </a:r>
          </a:p>
        </p:txBody>
      </p:sp>
      <p:sp>
        <p:nvSpPr>
          <p:cNvPr id="8" name="TextBox 7">
            <a:extLst>
              <a:ext uri="{FF2B5EF4-FFF2-40B4-BE49-F238E27FC236}">
                <a16:creationId xmlns:a16="http://schemas.microsoft.com/office/drawing/2014/main" id="{414885D1-D5CD-352E-B59A-2EF5180AF770}"/>
              </a:ext>
            </a:extLst>
          </p:cNvPr>
          <p:cNvSpPr txBox="1"/>
          <p:nvPr/>
        </p:nvSpPr>
        <p:spPr>
          <a:xfrm>
            <a:off x="827295" y="1872451"/>
            <a:ext cx="6126085" cy="440120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2000" b="1">
                <a:ea typeface="+mn-lt"/>
                <a:cs typeface="+mn-lt"/>
              </a:rPr>
              <a:t>Terminology Alert:</a:t>
            </a:r>
            <a:endParaRPr lang="en-US" sz="2000" b="1"/>
          </a:p>
          <a:p>
            <a:endParaRPr lang="en-US" sz="2000" b="1">
              <a:latin typeface="Tenorite"/>
              <a:cs typeface="Arial"/>
            </a:endParaRPr>
          </a:p>
          <a:p>
            <a:pPr marL="285750" indent="-285750">
              <a:buFont typeface="Arial,Sans-Serif"/>
              <a:buChar char="•"/>
            </a:pPr>
            <a:r>
              <a:rPr lang="en-US" sz="2000">
                <a:latin typeface="Tenorite"/>
                <a:cs typeface="Arial"/>
              </a:rPr>
              <a:t>To illustrate the difference, imagine a dataset containing information about people's ages. Granules in this context could represent different age groups, such as children, teenagers, adults, and seniors. The granularity, on the other hand, would refer to the level of detail or the size of these age groups. For instance, a coarse granularity might divide the dataset into just two groups: under 18 and 18 or above, while a finer granularity could divide the ages into smaller intervals, such as 0-5, 6-12, 13-17, 18-25, and so on.</a:t>
            </a:r>
          </a:p>
        </p:txBody>
      </p:sp>
      <p:pic>
        <p:nvPicPr>
          <p:cNvPr id="3" name="Picture 3" descr="Diagram&#10;&#10;Description automatically generated">
            <a:extLst>
              <a:ext uri="{FF2B5EF4-FFF2-40B4-BE49-F238E27FC236}">
                <a16:creationId xmlns:a16="http://schemas.microsoft.com/office/drawing/2014/main" id="{CCE7EAEB-B251-8E3E-C8C9-C66109281D89}"/>
              </a:ext>
            </a:extLst>
          </p:cNvPr>
          <p:cNvPicPr>
            <a:picLocks noChangeAspect="1"/>
          </p:cNvPicPr>
          <p:nvPr/>
        </p:nvPicPr>
        <p:blipFill>
          <a:blip r:embed="rId2"/>
          <a:stretch>
            <a:fillRect/>
          </a:stretch>
        </p:blipFill>
        <p:spPr>
          <a:xfrm>
            <a:off x="7331868" y="1941631"/>
            <a:ext cx="4029074" cy="3799483"/>
          </a:xfrm>
          <a:prstGeom prst="rect">
            <a:avLst/>
          </a:prstGeom>
        </p:spPr>
      </p:pic>
      <p:pic>
        <p:nvPicPr>
          <p:cNvPr id="6" name="Picture 5" descr="A black background with blue text&#10;&#10;Description automatically generated">
            <a:extLst>
              <a:ext uri="{FF2B5EF4-FFF2-40B4-BE49-F238E27FC236}">
                <a16:creationId xmlns:a16="http://schemas.microsoft.com/office/drawing/2014/main" id="{6B00AFBD-40AF-3676-EF50-6424C17AC8C8}"/>
              </a:ext>
            </a:extLst>
          </p:cNvPr>
          <p:cNvPicPr>
            <a:picLocks noChangeAspect="1"/>
          </p:cNvPicPr>
          <p:nvPr/>
        </p:nvPicPr>
        <p:blipFill>
          <a:blip r:embed="rId3"/>
          <a:stretch>
            <a:fillRect/>
          </a:stretch>
        </p:blipFill>
        <p:spPr>
          <a:xfrm>
            <a:off x="10010019" y="0"/>
            <a:ext cx="2186820" cy="786191"/>
          </a:xfrm>
          <a:prstGeom prst="rect">
            <a:avLst/>
          </a:prstGeom>
        </p:spPr>
      </p:pic>
    </p:spTree>
    <p:extLst>
      <p:ext uri="{BB962C8B-B14F-4D97-AF65-F5344CB8AC3E}">
        <p14:creationId xmlns:p14="http://schemas.microsoft.com/office/powerpoint/2010/main" val="1550454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9B1B9-004D-A40F-E37F-DA182244F822}"/>
              </a:ext>
            </a:extLst>
          </p:cNvPr>
          <p:cNvSpPr>
            <a:spLocks noGrp="1"/>
          </p:cNvSpPr>
          <p:nvPr>
            <p:ph type="ctrTitle"/>
          </p:nvPr>
        </p:nvSpPr>
        <p:spPr>
          <a:xfrm>
            <a:off x="6096303" y="1172443"/>
            <a:ext cx="5292331" cy="2268595"/>
          </a:xfrm>
        </p:spPr>
        <p:txBody>
          <a:bodyPr/>
          <a:lstStyle/>
          <a:p>
            <a:r>
              <a:rPr lang="en-US" sz="3000" dirty="0"/>
              <a:t>PART 2: Granular computing frameworks</a:t>
            </a:r>
          </a:p>
        </p:txBody>
      </p:sp>
      <p:sp>
        <p:nvSpPr>
          <p:cNvPr id="3" name="Content Placeholder 2">
            <a:extLst>
              <a:ext uri="{FF2B5EF4-FFF2-40B4-BE49-F238E27FC236}">
                <a16:creationId xmlns:a16="http://schemas.microsoft.com/office/drawing/2014/main" id="{6489349E-2290-2A58-0A16-E4DCC6CE9827}"/>
              </a:ext>
            </a:extLst>
          </p:cNvPr>
          <p:cNvSpPr>
            <a:spLocks noGrp="1"/>
          </p:cNvSpPr>
          <p:nvPr>
            <p:ph type="subTitle" idx="1"/>
          </p:nvPr>
        </p:nvSpPr>
        <p:spPr>
          <a:xfrm>
            <a:off x="6096302" y="3429813"/>
            <a:ext cx="5292331" cy="330986"/>
          </a:xfrm>
        </p:spPr>
        <p:txBody>
          <a:bodyPr vert="horz" lIns="91440" tIns="45720" rIns="91440" bIns="45720" rtlCol="0" anchor="t">
            <a:noAutofit/>
          </a:bodyPr>
          <a:lstStyle/>
          <a:p>
            <a:r>
              <a:rPr lang="en-US" sz="1500" dirty="0"/>
              <a:t>Fuzzy sets and Rough sets</a:t>
            </a:r>
            <a:endParaRPr lang="en-US" dirty="0"/>
          </a:p>
        </p:txBody>
      </p:sp>
      <p:sp>
        <p:nvSpPr>
          <p:cNvPr id="4" name="Date Placeholder 3">
            <a:extLst>
              <a:ext uri="{FF2B5EF4-FFF2-40B4-BE49-F238E27FC236}">
                <a16:creationId xmlns:a16="http://schemas.microsoft.com/office/drawing/2014/main" id="{24917BE6-4C64-D976-F037-298A03EF1D2C}"/>
              </a:ext>
            </a:extLst>
          </p:cNvPr>
          <p:cNvSpPr>
            <a:spLocks noGrp="1"/>
          </p:cNvSpPr>
          <p:nvPr>
            <p:ph type="dt" sz="half" idx="4294967295"/>
          </p:nvPr>
        </p:nvSpPr>
        <p:spPr>
          <a:xfrm>
            <a:off x="0" y="6356350"/>
            <a:ext cx="985838" cy="365125"/>
          </a:xfrm>
        </p:spPr>
        <p:txBody>
          <a:bodyPr/>
          <a:lstStyle/>
          <a:p>
            <a:r>
              <a:rPr lang="en-US"/>
              <a:t>20XX</a:t>
            </a:r>
          </a:p>
        </p:txBody>
      </p:sp>
    </p:spTree>
    <p:extLst>
      <p:ext uri="{BB962C8B-B14F-4D97-AF65-F5344CB8AC3E}">
        <p14:creationId xmlns:p14="http://schemas.microsoft.com/office/powerpoint/2010/main" val="2619834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2108E-0B37-1FC6-7063-508E3F3E6273}"/>
              </a:ext>
            </a:extLst>
          </p:cNvPr>
          <p:cNvSpPr>
            <a:spLocks noGrp="1"/>
          </p:cNvSpPr>
          <p:nvPr>
            <p:ph type="title"/>
          </p:nvPr>
        </p:nvSpPr>
        <p:spPr>
          <a:xfrm>
            <a:off x="2616200" y="788458"/>
            <a:ext cx="6947505" cy="744992"/>
          </a:xfrm>
        </p:spPr>
        <p:txBody>
          <a:bodyPr/>
          <a:lstStyle/>
          <a:p>
            <a:r>
              <a:rPr lang="en-US" sz="2500" b="1" cap="none">
                <a:ea typeface="+mj-lt"/>
                <a:cs typeface="+mj-lt"/>
              </a:rPr>
              <a:t>Granular Computing Frameworks </a:t>
            </a:r>
            <a:endParaRPr lang="en-US" sz="2500" b="1" cap="none"/>
          </a:p>
        </p:txBody>
      </p:sp>
      <p:sp>
        <p:nvSpPr>
          <p:cNvPr id="5" name="Slide Number Placeholder 4">
            <a:extLst>
              <a:ext uri="{FF2B5EF4-FFF2-40B4-BE49-F238E27FC236}">
                <a16:creationId xmlns:a16="http://schemas.microsoft.com/office/drawing/2014/main" id="{B66A980D-CD1B-50E1-0C29-23323A3CEB9B}"/>
              </a:ext>
            </a:extLst>
          </p:cNvPr>
          <p:cNvSpPr>
            <a:spLocks noGrp="1"/>
          </p:cNvSpPr>
          <p:nvPr>
            <p:ph type="sldNum" sz="quarter" idx="12"/>
          </p:nvPr>
        </p:nvSpPr>
        <p:spPr/>
        <p:txBody>
          <a:bodyPr/>
          <a:lstStyle/>
          <a:p>
            <a:fld id="{A49DFD55-3C28-40EF-9E31-A92D2E4017FF}" type="slidenum">
              <a:rPr lang="en-US" smtClean="0"/>
              <a:pPr/>
              <a:t>13</a:t>
            </a:fld>
            <a:endParaRPr lang="en-US"/>
          </a:p>
        </p:txBody>
      </p:sp>
      <p:sp>
        <p:nvSpPr>
          <p:cNvPr id="6" name="TextBox 5">
            <a:extLst>
              <a:ext uri="{FF2B5EF4-FFF2-40B4-BE49-F238E27FC236}">
                <a16:creationId xmlns:a16="http://schemas.microsoft.com/office/drawing/2014/main" id="{123A8C36-7E45-0DEE-5892-417E2BE1B8F2}"/>
              </a:ext>
            </a:extLst>
          </p:cNvPr>
          <p:cNvSpPr txBox="1"/>
          <p:nvPr/>
        </p:nvSpPr>
        <p:spPr>
          <a:xfrm>
            <a:off x="1825246" y="2067530"/>
            <a:ext cx="3981448" cy="400110"/>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000" b="1"/>
              <a:t>FUZZY SETS</a:t>
            </a:r>
            <a:endParaRPr lang="en-US"/>
          </a:p>
        </p:txBody>
      </p:sp>
      <p:sp>
        <p:nvSpPr>
          <p:cNvPr id="7" name="TextBox 6">
            <a:extLst>
              <a:ext uri="{FF2B5EF4-FFF2-40B4-BE49-F238E27FC236}">
                <a16:creationId xmlns:a16="http://schemas.microsoft.com/office/drawing/2014/main" id="{11834D5B-2416-8155-F8C1-48217D952352}"/>
              </a:ext>
            </a:extLst>
          </p:cNvPr>
          <p:cNvSpPr txBox="1"/>
          <p:nvPr/>
        </p:nvSpPr>
        <p:spPr>
          <a:xfrm>
            <a:off x="833435" y="2802383"/>
            <a:ext cx="5711067" cy="224676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285750" indent="-285750">
              <a:buFont typeface="Arial"/>
              <a:buChar char="•"/>
            </a:pPr>
            <a:r>
              <a:rPr lang="en-US" sz="2000">
                <a:ea typeface="+mn-lt"/>
                <a:cs typeface="+mn-lt"/>
              </a:rPr>
              <a:t>Fuzzy sets are a mathematical framework introduced by Lotfi Zadeh in the 1960s as an extension of classical set theory.</a:t>
            </a:r>
          </a:p>
          <a:p>
            <a:pPr marL="285750" indent="-285750">
              <a:buFont typeface="Arial"/>
              <a:buChar char="•"/>
            </a:pPr>
            <a:r>
              <a:rPr lang="en-US" sz="2000"/>
              <a:t>Classical/Crisp set 0 or 1.</a:t>
            </a:r>
          </a:p>
          <a:p>
            <a:pPr marL="285750" indent="-285750">
              <a:buFont typeface="Arial"/>
              <a:buChar char="•"/>
            </a:pPr>
            <a:r>
              <a:rPr lang="en-US" sz="2000">
                <a:ea typeface="+mn-lt"/>
                <a:cs typeface="+mn-lt"/>
              </a:rPr>
              <a:t>Fuzzy sets allow for partial membership or degrees of membership</a:t>
            </a:r>
          </a:p>
          <a:p>
            <a:pPr marL="285750" indent="-285750">
              <a:buFont typeface="Arial"/>
              <a:buChar char="•"/>
            </a:pPr>
            <a:r>
              <a:rPr lang="en-US" sz="2000"/>
              <a:t>Useful in dealing with </a:t>
            </a:r>
            <a:r>
              <a:rPr lang="en-US" sz="2000">
                <a:ea typeface="+mn-lt"/>
                <a:cs typeface="+mn-lt"/>
              </a:rPr>
              <a:t>ambiguity or uncertainty</a:t>
            </a:r>
          </a:p>
        </p:txBody>
      </p:sp>
      <p:pic>
        <p:nvPicPr>
          <p:cNvPr id="8" name="Picture 8" descr="Chart, histogram&#10;&#10;Description automatically generated">
            <a:extLst>
              <a:ext uri="{FF2B5EF4-FFF2-40B4-BE49-F238E27FC236}">
                <a16:creationId xmlns:a16="http://schemas.microsoft.com/office/drawing/2014/main" id="{27CB3482-C226-ABA9-0EF1-6ABD97EA6D60}"/>
              </a:ext>
            </a:extLst>
          </p:cNvPr>
          <p:cNvPicPr>
            <a:picLocks noChangeAspect="1"/>
          </p:cNvPicPr>
          <p:nvPr/>
        </p:nvPicPr>
        <p:blipFill>
          <a:blip r:embed="rId2"/>
          <a:stretch>
            <a:fillRect/>
          </a:stretch>
        </p:blipFill>
        <p:spPr>
          <a:xfrm>
            <a:off x="7019471" y="2139647"/>
            <a:ext cx="4338637" cy="3465625"/>
          </a:xfrm>
          <a:prstGeom prst="rect">
            <a:avLst/>
          </a:prstGeom>
        </p:spPr>
      </p:pic>
      <p:sp>
        <p:nvSpPr>
          <p:cNvPr id="10" name="TextBox 9">
            <a:extLst>
              <a:ext uri="{FF2B5EF4-FFF2-40B4-BE49-F238E27FC236}">
                <a16:creationId xmlns:a16="http://schemas.microsoft.com/office/drawing/2014/main" id="{5B1610DF-CB90-8561-A308-BED5B6688F9B}"/>
              </a:ext>
            </a:extLst>
          </p:cNvPr>
          <p:cNvSpPr txBox="1"/>
          <p:nvPr/>
        </p:nvSpPr>
        <p:spPr>
          <a:xfrm>
            <a:off x="7851586" y="5626629"/>
            <a:ext cx="2686505" cy="3231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b="1"/>
              <a:t>Figure: </a:t>
            </a:r>
            <a:r>
              <a:rPr lang="en-US" sz="1500"/>
              <a:t>Fuzzy sets example</a:t>
            </a:r>
          </a:p>
        </p:txBody>
      </p:sp>
      <p:pic>
        <p:nvPicPr>
          <p:cNvPr id="9" name="Picture 8" descr="A black background with blue text&#10;&#10;Description automatically generated">
            <a:extLst>
              <a:ext uri="{FF2B5EF4-FFF2-40B4-BE49-F238E27FC236}">
                <a16:creationId xmlns:a16="http://schemas.microsoft.com/office/drawing/2014/main" id="{D9523759-C300-84F5-CBC4-EE19714D57DA}"/>
              </a:ext>
            </a:extLst>
          </p:cNvPr>
          <p:cNvPicPr>
            <a:picLocks noChangeAspect="1"/>
          </p:cNvPicPr>
          <p:nvPr/>
        </p:nvPicPr>
        <p:blipFill>
          <a:blip r:embed="rId3"/>
          <a:stretch>
            <a:fillRect/>
          </a:stretch>
        </p:blipFill>
        <p:spPr>
          <a:xfrm>
            <a:off x="10010019" y="0"/>
            <a:ext cx="2186820" cy="786191"/>
          </a:xfrm>
          <a:prstGeom prst="rect">
            <a:avLst/>
          </a:prstGeom>
        </p:spPr>
      </p:pic>
    </p:spTree>
    <p:extLst>
      <p:ext uri="{BB962C8B-B14F-4D97-AF65-F5344CB8AC3E}">
        <p14:creationId xmlns:p14="http://schemas.microsoft.com/office/powerpoint/2010/main" val="4038883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2108E-0B37-1FC6-7063-508E3F3E6273}"/>
              </a:ext>
            </a:extLst>
          </p:cNvPr>
          <p:cNvSpPr>
            <a:spLocks noGrp="1"/>
          </p:cNvSpPr>
          <p:nvPr>
            <p:ph type="title"/>
          </p:nvPr>
        </p:nvSpPr>
        <p:spPr>
          <a:xfrm>
            <a:off x="2253343" y="790726"/>
            <a:ext cx="7685315" cy="718911"/>
          </a:xfrm>
        </p:spPr>
        <p:txBody>
          <a:bodyPr>
            <a:normAutofit/>
          </a:bodyPr>
          <a:lstStyle/>
          <a:p>
            <a:r>
              <a:rPr lang="en-US" sz="2500" b="1" cap="none">
                <a:ea typeface="+mj-lt"/>
                <a:cs typeface="+mj-lt"/>
              </a:rPr>
              <a:t>Granular Computing Frameworks: Roughsets </a:t>
            </a:r>
            <a:endParaRPr lang="en-US" sz="2500" b="1"/>
          </a:p>
        </p:txBody>
      </p:sp>
      <p:sp>
        <p:nvSpPr>
          <p:cNvPr id="5" name="Slide Number Placeholder 4">
            <a:extLst>
              <a:ext uri="{FF2B5EF4-FFF2-40B4-BE49-F238E27FC236}">
                <a16:creationId xmlns:a16="http://schemas.microsoft.com/office/drawing/2014/main" id="{B66A980D-CD1B-50E1-0C29-23323A3CEB9B}"/>
              </a:ext>
            </a:extLst>
          </p:cNvPr>
          <p:cNvSpPr>
            <a:spLocks noGrp="1"/>
          </p:cNvSpPr>
          <p:nvPr>
            <p:ph type="sldNum" sz="quarter" idx="12"/>
          </p:nvPr>
        </p:nvSpPr>
        <p:spPr/>
        <p:txBody>
          <a:bodyPr/>
          <a:lstStyle/>
          <a:p>
            <a:fld id="{A49DFD55-3C28-40EF-9E31-A92D2E4017FF}" type="slidenum">
              <a:rPr lang="en-US" smtClean="0"/>
              <a:pPr/>
              <a:t>14</a:t>
            </a:fld>
            <a:endParaRPr lang="en-US"/>
          </a:p>
        </p:txBody>
      </p:sp>
      <p:sp>
        <p:nvSpPr>
          <p:cNvPr id="7" name="TextBox 6">
            <a:extLst>
              <a:ext uri="{FF2B5EF4-FFF2-40B4-BE49-F238E27FC236}">
                <a16:creationId xmlns:a16="http://schemas.microsoft.com/office/drawing/2014/main" id="{11834D5B-2416-8155-F8C1-48217D952352}"/>
              </a:ext>
            </a:extLst>
          </p:cNvPr>
          <p:cNvSpPr txBox="1"/>
          <p:nvPr/>
        </p:nvSpPr>
        <p:spPr>
          <a:xfrm>
            <a:off x="355861" y="2232636"/>
            <a:ext cx="6648447" cy="3093154"/>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285750" indent="-285750">
              <a:buFont typeface="Arial"/>
              <a:buChar char="•"/>
            </a:pPr>
            <a:r>
              <a:rPr lang="en-US" sz="1500" b="1">
                <a:ea typeface="+mn-lt"/>
                <a:cs typeface="+mn-lt"/>
              </a:rPr>
              <a:t>Rough sets</a:t>
            </a:r>
            <a:r>
              <a:rPr lang="en-US" sz="1500">
                <a:ea typeface="+mn-lt"/>
                <a:cs typeface="+mn-lt"/>
              </a:rPr>
              <a:t> is a mathematical framework developed by Polish computer scientist Zdzisław Pawlak in the early 1980s.</a:t>
            </a:r>
          </a:p>
          <a:p>
            <a:pPr marL="285750" indent="-285750">
              <a:buFont typeface="Arial"/>
              <a:buChar char="•"/>
            </a:pPr>
            <a:r>
              <a:rPr lang="en-US" sz="1500">
                <a:ea typeface="+mn-lt"/>
                <a:cs typeface="+mn-lt"/>
              </a:rPr>
              <a:t>Rough set theory is particularly useful in dealing with incomplete or imprecise information</a:t>
            </a:r>
          </a:p>
          <a:p>
            <a:pPr marL="285750" indent="-285750">
              <a:buFont typeface="Arial"/>
              <a:buChar char="•"/>
            </a:pPr>
            <a:r>
              <a:rPr lang="en-US" sz="1500">
                <a:ea typeface="+mn-lt"/>
                <a:cs typeface="+mn-lt"/>
              </a:rPr>
              <a:t>The fundamental concept in rough sets is the notion of an approximation. It allows us to classify objects into two sets: the lower approximation and the upper approximation. </a:t>
            </a:r>
          </a:p>
          <a:p>
            <a:pPr marL="742950" lvl="1" indent="-285750">
              <a:buFont typeface="Arial"/>
              <a:buChar char="•"/>
            </a:pPr>
            <a:r>
              <a:rPr lang="en-US" sz="1500">
                <a:ea typeface="+mn-lt"/>
                <a:cs typeface="+mn-lt"/>
              </a:rPr>
              <a:t>The</a:t>
            </a:r>
            <a:r>
              <a:rPr lang="en-US" sz="1500" b="1">
                <a:ea typeface="+mn-lt"/>
                <a:cs typeface="+mn-lt"/>
              </a:rPr>
              <a:t> lower approximation</a:t>
            </a:r>
            <a:r>
              <a:rPr lang="en-US" sz="1500">
                <a:ea typeface="+mn-lt"/>
                <a:cs typeface="+mn-lt"/>
              </a:rPr>
              <a:t> represents the set of objects for which we have complete information. (set of objects that positively belong to the target set)</a:t>
            </a:r>
          </a:p>
          <a:p>
            <a:pPr marL="742950" lvl="1" indent="-285750">
              <a:buFont typeface="Arial"/>
              <a:buChar char="•"/>
            </a:pPr>
            <a:r>
              <a:rPr lang="en-US" sz="1500">
                <a:ea typeface="+mn-lt"/>
                <a:cs typeface="+mn-lt"/>
              </a:rPr>
              <a:t>The</a:t>
            </a:r>
            <a:r>
              <a:rPr lang="en-US" sz="1500" b="1">
                <a:ea typeface="+mn-lt"/>
                <a:cs typeface="+mn-lt"/>
              </a:rPr>
              <a:t> upper approximation</a:t>
            </a:r>
            <a:r>
              <a:rPr lang="en-US" sz="1500">
                <a:ea typeface="+mn-lt"/>
                <a:cs typeface="+mn-lt"/>
              </a:rPr>
              <a:t> represents the set of objects that may or may not belong to the target set based on the available information. (set of objects which possibly belong to the target set)</a:t>
            </a:r>
          </a:p>
        </p:txBody>
      </p:sp>
      <p:pic>
        <p:nvPicPr>
          <p:cNvPr id="3" name="Picture 8" descr="A picture containing diagram&#10;&#10;Description automatically generated">
            <a:extLst>
              <a:ext uri="{FF2B5EF4-FFF2-40B4-BE49-F238E27FC236}">
                <a16:creationId xmlns:a16="http://schemas.microsoft.com/office/drawing/2014/main" id="{D57AE210-D1AB-07FD-01F9-235C248C1CDF}"/>
              </a:ext>
            </a:extLst>
          </p:cNvPr>
          <p:cNvPicPr>
            <a:picLocks noChangeAspect="1"/>
          </p:cNvPicPr>
          <p:nvPr/>
        </p:nvPicPr>
        <p:blipFill>
          <a:blip r:embed="rId2"/>
          <a:stretch>
            <a:fillRect/>
          </a:stretch>
        </p:blipFill>
        <p:spPr>
          <a:xfrm>
            <a:off x="7335837" y="1951440"/>
            <a:ext cx="4160044" cy="2096733"/>
          </a:xfrm>
          <a:prstGeom prst="rect">
            <a:avLst/>
          </a:prstGeom>
        </p:spPr>
      </p:pic>
      <p:sp>
        <p:nvSpPr>
          <p:cNvPr id="8" name="TextBox 7">
            <a:extLst>
              <a:ext uri="{FF2B5EF4-FFF2-40B4-BE49-F238E27FC236}">
                <a16:creationId xmlns:a16="http://schemas.microsoft.com/office/drawing/2014/main" id="{DC97EF2C-4601-4AF6-3069-023FE8784F3D}"/>
              </a:ext>
            </a:extLst>
          </p:cNvPr>
          <p:cNvSpPr txBox="1"/>
          <p:nvPr/>
        </p:nvSpPr>
        <p:spPr>
          <a:xfrm>
            <a:off x="1284817" y="6024638"/>
            <a:ext cx="9623878"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b="1"/>
              <a:t>Pawlak, Zdzisław</a:t>
            </a:r>
            <a:r>
              <a:rPr lang="en-US" sz="1500"/>
              <a:t>. "</a:t>
            </a:r>
            <a:r>
              <a:rPr lang="en-US" sz="1500">
                <a:hlinkClick r:id="rId3"/>
              </a:rPr>
              <a:t>Rough sets</a:t>
            </a:r>
            <a:r>
              <a:rPr lang="en-US" sz="1500"/>
              <a:t>." International journal of computer &amp; information sciences 11 (1982): 341-356.</a:t>
            </a:r>
          </a:p>
        </p:txBody>
      </p:sp>
      <p:pic>
        <p:nvPicPr>
          <p:cNvPr id="9" name="Picture 10" descr="Text&#10;&#10;Description automatically generated">
            <a:extLst>
              <a:ext uri="{FF2B5EF4-FFF2-40B4-BE49-F238E27FC236}">
                <a16:creationId xmlns:a16="http://schemas.microsoft.com/office/drawing/2014/main" id="{3B933B64-531F-3C74-90C2-88947A03D639}"/>
              </a:ext>
            </a:extLst>
          </p:cNvPr>
          <p:cNvPicPr>
            <a:picLocks noChangeAspect="1"/>
          </p:cNvPicPr>
          <p:nvPr/>
        </p:nvPicPr>
        <p:blipFill>
          <a:blip r:embed="rId4"/>
          <a:stretch>
            <a:fillRect/>
          </a:stretch>
        </p:blipFill>
        <p:spPr>
          <a:xfrm>
            <a:off x="8038306" y="4312130"/>
            <a:ext cx="2743200" cy="621792"/>
          </a:xfrm>
          <a:prstGeom prst="rect">
            <a:avLst/>
          </a:prstGeom>
        </p:spPr>
      </p:pic>
      <p:pic>
        <p:nvPicPr>
          <p:cNvPr id="11" name="Picture 11">
            <a:extLst>
              <a:ext uri="{FF2B5EF4-FFF2-40B4-BE49-F238E27FC236}">
                <a16:creationId xmlns:a16="http://schemas.microsoft.com/office/drawing/2014/main" id="{14B5FC97-5CC2-4FD4-3D62-7117EBBFA42A}"/>
              </a:ext>
            </a:extLst>
          </p:cNvPr>
          <p:cNvPicPr>
            <a:picLocks noChangeAspect="1"/>
          </p:cNvPicPr>
          <p:nvPr/>
        </p:nvPicPr>
        <p:blipFill>
          <a:blip r:embed="rId5"/>
          <a:stretch>
            <a:fillRect/>
          </a:stretch>
        </p:blipFill>
        <p:spPr>
          <a:xfrm>
            <a:off x="8038306" y="5160985"/>
            <a:ext cx="2743200" cy="594360"/>
          </a:xfrm>
          <a:prstGeom prst="rect">
            <a:avLst/>
          </a:prstGeom>
        </p:spPr>
      </p:pic>
      <p:pic>
        <p:nvPicPr>
          <p:cNvPr id="13" name="Picture 12" descr="A black background with blue text&#10;&#10;Description automatically generated">
            <a:extLst>
              <a:ext uri="{FF2B5EF4-FFF2-40B4-BE49-F238E27FC236}">
                <a16:creationId xmlns:a16="http://schemas.microsoft.com/office/drawing/2014/main" id="{54CBBF4E-AA88-B5D0-40C6-AE27CB95EA0A}"/>
              </a:ext>
            </a:extLst>
          </p:cNvPr>
          <p:cNvPicPr>
            <a:picLocks noChangeAspect="1"/>
          </p:cNvPicPr>
          <p:nvPr/>
        </p:nvPicPr>
        <p:blipFill>
          <a:blip r:embed="rId6"/>
          <a:stretch>
            <a:fillRect/>
          </a:stretch>
        </p:blipFill>
        <p:spPr>
          <a:xfrm>
            <a:off x="10010019" y="0"/>
            <a:ext cx="2186820" cy="786191"/>
          </a:xfrm>
          <a:prstGeom prst="rect">
            <a:avLst/>
          </a:prstGeom>
        </p:spPr>
      </p:pic>
    </p:spTree>
    <p:extLst>
      <p:ext uri="{BB962C8B-B14F-4D97-AF65-F5344CB8AC3E}">
        <p14:creationId xmlns:p14="http://schemas.microsoft.com/office/powerpoint/2010/main" val="3008928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6FF86-A2D1-8793-A2E4-8B06197287CD}"/>
              </a:ext>
            </a:extLst>
          </p:cNvPr>
          <p:cNvSpPr>
            <a:spLocks noGrp="1"/>
          </p:cNvSpPr>
          <p:nvPr>
            <p:ph type="title"/>
          </p:nvPr>
        </p:nvSpPr>
        <p:spPr>
          <a:xfrm>
            <a:off x="2688771" y="792049"/>
            <a:ext cx="6802362" cy="587754"/>
          </a:xfrm>
        </p:spPr>
        <p:txBody>
          <a:bodyPr>
            <a:normAutofit/>
          </a:bodyPr>
          <a:lstStyle/>
          <a:p>
            <a:r>
              <a:rPr lang="en-US" sz="2500" b="1" cap="none">
                <a:ea typeface="+mj-lt"/>
                <a:cs typeface="+mj-lt"/>
              </a:rPr>
              <a:t>Granular Computing Frameworks </a:t>
            </a:r>
          </a:p>
        </p:txBody>
      </p:sp>
      <p:sp>
        <p:nvSpPr>
          <p:cNvPr id="5" name="Slide Number Placeholder 4">
            <a:extLst>
              <a:ext uri="{FF2B5EF4-FFF2-40B4-BE49-F238E27FC236}">
                <a16:creationId xmlns:a16="http://schemas.microsoft.com/office/drawing/2014/main" id="{9347DB24-3742-E136-988A-6BCD82D0EB67}"/>
              </a:ext>
            </a:extLst>
          </p:cNvPr>
          <p:cNvSpPr>
            <a:spLocks noGrp="1"/>
          </p:cNvSpPr>
          <p:nvPr>
            <p:ph type="sldNum" sz="quarter" idx="12"/>
          </p:nvPr>
        </p:nvSpPr>
        <p:spPr/>
        <p:txBody>
          <a:bodyPr/>
          <a:lstStyle/>
          <a:p>
            <a:fld id="{A49DFD55-3C28-40EF-9E31-A92D2E4017FF}" type="slidenum">
              <a:rPr lang="en-US" smtClean="0"/>
              <a:pPr/>
              <a:t>15</a:t>
            </a:fld>
            <a:endParaRPr lang="en-US"/>
          </a:p>
        </p:txBody>
      </p:sp>
      <p:graphicFrame>
        <p:nvGraphicFramePr>
          <p:cNvPr id="8" name="Table 8">
            <a:extLst>
              <a:ext uri="{FF2B5EF4-FFF2-40B4-BE49-F238E27FC236}">
                <a16:creationId xmlns:a16="http://schemas.microsoft.com/office/drawing/2014/main" id="{A63089CC-DCC7-7009-2371-3F4E29B980DF}"/>
              </a:ext>
            </a:extLst>
          </p:cNvPr>
          <p:cNvGraphicFramePr>
            <a:graphicFrameLocks noGrp="1"/>
          </p:cNvGraphicFramePr>
          <p:nvPr>
            <p:extLst>
              <p:ext uri="{D42A27DB-BD31-4B8C-83A1-F6EECF244321}">
                <p14:modId xmlns:p14="http://schemas.microsoft.com/office/powerpoint/2010/main" val="2585129829"/>
              </p:ext>
            </p:extLst>
          </p:nvPr>
        </p:nvGraphicFramePr>
        <p:xfrm>
          <a:off x="357187" y="1904999"/>
          <a:ext cx="5632567" cy="3901395"/>
        </p:xfrm>
        <a:graphic>
          <a:graphicData uri="http://schemas.openxmlformats.org/drawingml/2006/table">
            <a:tbl>
              <a:tblPr firstRow="1" bandRow="1">
                <a:tableStyleId>{5C22544A-7EE6-4342-B048-85BDC9FD1C3A}</a:tableStyleId>
              </a:tblPr>
              <a:tblGrid>
                <a:gridCol w="1408142">
                  <a:extLst>
                    <a:ext uri="{9D8B030D-6E8A-4147-A177-3AD203B41FA5}">
                      <a16:colId xmlns:a16="http://schemas.microsoft.com/office/drawing/2014/main" val="2813946696"/>
                    </a:ext>
                  </a:extLst>
                </a:gridCol>
                <a:gridCol w="1730121">
                  <a:extLst>
                    <a:ext uri="{9D8B030D-6E8A-4147-A177-3AD203B41FA5}">
                      <a16:colId xmlns:a16="http://schemas.microsoft.com/office/drawing/2014/main" val="3989766180"/>
                    </a:ext>
                  </a:extLst>
                </a:gridCol>
                <a:gridCol w="1086162">
                  <a:extLst>
                    <a:ext uri="{9D8B030D-6E8A-4147-A177-3AD203B41FA5}">
                      <a16:colId xmlns:a16="http://schemas.microsoft.com/office/drawing/2014/main" val="3264871379"/>
                    </a:ext>
                  </a:extLst>
                </a:gridCol>
                <a:gridCol w="1408142">
                  <a:extLst>
                    <a:ext uri="{9D8B030D-6E8A-4147-A177-3AD203B41FA5}">
                      <a16:colId xmlns:a16="http://schemas.microsoft.com/office/drawing/2014/main" val="3010793502"/>
                    </a:ext>
                  </a:extLst>
                </a:gridCol>
              </a:tblGrid>
              <a:tr h="300107">
                <a:tc>
                  <a:txBody>
                    <a:bodyPr/>
                    <a:lstStyle/>
                    <a:p>
                      <a:pPr algn="ctr"/>
                      <a:r>
                        <a:rPr lang="en-US" sz="1200">
                          <a:solidFill>
                            <a:schemeClr val="tx1"/>
                          </a:solidFill>
                        </a:rPr>
                        <a:t>U</a:t>
                      </a:r>
                    </a:p>
                  </a:txBody>
                  <a:tcPr anchor="ctr"/>
                </a:tc>
                <a:tc>
                  <a:txBody>
                    <a:bodyPr/>
                    <a:lstStyle/>
                    <a:p>
                      <a:pPr algn="ctr"/>
                      <a:r>
                        <a:rPr lang="en-US" sz="1200">
                          <a:solidFill>
                            <a:schemeClr val="tx1"/>
                          </a:solidFill>
                        </a:rPr>
                        <a:t>Headache</a:t>
                      </a:r>
                    </a:p>
                  </a:txBody>
                  <a:tcPr anchor="ctr"/>
                </a:tc>
                <a:tc>
                  <a:txBody>
                    <a:bodyPr/>
                    <a:lstStyle/>
                    <a:p>
                      <a:pPr algn="ctr"/>
                      <a:r>
                        <a:rPr lang="en-US" sz="1200">
                          <a:solidFill>
                            <a:schemeClr val="tx1"/>
                          </a:solidFill>
                        </a:rPr>
                        <a:t>Temp.</a:t>
                      </a:r>
                    </a:p>
                  </a:txBody>
                  <a:tcPr anchor="ctr"/>
                </a:tc>
                <a:tc>
                  <a:txBody>
                    <a:bodyPr/>
                    <a:lstStyle/>
                    <a:p>
                      <a:pPr algn="ctr"/>
                      <a:r>
                        <a:rPr lang="en-US" sz="1200">
                          <a:solidFill>
                            <a:schemeClr val="tx1"/>
                          </a:solidFill>
                        </a:rPr>
                        <a:t>Flu?</a:t>
                      </a:r>
                    </a:p>
                  </a:txBody>
                  <a:tcPr anchor="ctr"/>
                </a:tc>
                <a:extLst>
                  <a:ext uri="{0D108BD9-81ED-4DB2-BD59-A6C34878D82A}">
                    <a16:rowId xmlns:a16="http://schemas.microsoft.com/office/drawing/2014/main" val="3879541138"/>
                  </a:ext>
                </a:extLst>
              </a:tr>
              <a:tr h="450161">
                <a:tc>
                  <a:txBody>
                    <a:bodyPr/>
                    <a:lstStyle/>
                    <a:p>
                      <a:pPr algn="ctr"/>
                      <a:r>
                        <a:rPr lang="en-US" sz="1200"/>
                        <a:t>O1</a:t>
                      </a:r>
                    </a:p>
                  </a:txBody>
                  <a:tcPr anchor="ctr"/>
                </a:tc>
                <a:tc>
                  <a:txBody>
                    <a:bodyPr/>
                    <a:lstStyle/>
                    <a:p>
                      <a:pPr algn="ctr"/>
                      <a:r>
                        <a:rPr lang="en-US" sz="1200"/>
                        <a:t>Yes</a:t>
                      </a:r>
                    </a:p>
                  </a:txBody>
                  <a:tcPr anchor="ctr"/>
                </a:tc>
                <a:tc>
                  <a:txBody>
                    <a:bodyPr/>
                    <a:lstStyle/>
                    <a:p>
                      <a:pPr algn="ctr"/>
                      <a:r>
                        <a:rPr lang="en-US" sz="1200"/>
                        <a:t>Normal</a:t>
                      </a:r>
                    </a:p>
                  </a:txBody>
                  <a:tcPr anchor="ctr"/>
                </a:tc>
                <a:tc>
                  <a:txBody>
                    <a:bodyPr/>
                    <a:lstStyle/>
                    <a:p>
                      <a:pPr algn="ctr"/>
                      <a:r>
                        <a:rPr lang="en-US" sz="1200"/>
                        <a:t>No</a:t>
                      </a:r>
                    </a:p>
                  </a:txBody>
                  <a:tcPr anchor="ctr"/>
                </a:tc>
                <a:extLst>
                  <a:ext uri="{0D108BD9-81ED-4DB2-BD59-A6C34878D82A}">
                    <a16:rowId xmlns:a16="http://schemas.microsoft.com/office/drawing/2014/main" val="1052284307"/>
                  </a:ext>
                </a:extLst>
              </a:tr>
              <a:tr h="450161">
                <a:tc>
                  <a:txBody>
                    <a:bodyPr/>
                    <a:lstStyle/>
                    <a:p>
                      <a:pPr algn="ctr"/>
                      <a:r>
                        <a:rPr lang="en-US" sz="1200"/>
                        <a:t>O2</a:t>
                      </a:r>
                    </a:p>
                  </a:txBody>
                  <a:tcPr anchor="ctr"/>
                </a:tc>
                <a:tc>
                  <a:txBody>
                    <a:bodyPr/>
                    <a:lstStyle/>
                    <a:p>
                      <a:pPr algn="ctr"/>
                      <a:r>
                        <a:rPr lang="en-US" sz="1200"/>
                        <a:t>Yes</a:t>
                      </a:r>
                    </a:p>
                  </a:txBody>
                  <a:tcPr anchor="ctr"/>
                </a:tc>
                <a:tc>
                  <a:txBody>
                    <a:bodyPr/>
                    <a:lstStyle/>
                    <a:p>
                      <a:pPr algn="ctr"/>
                      <a:r>
                        <a:rPr lang="en-US" sz="1200"/>
                        <a:t>High</a:t>
                      </a:r>
                    </a:p>
                  </a:txBody>
                  <a:tcPr anchor="ctr"/>
                </a:tc>
                <a:tc>
                  <a:txBody>
                    <a:bodyPr/>
                    <a:lstStyle/>
                    <a:p>
                      <a:pPr algn="ctr"/>
                      <a:r>
                        <a:rPr lang="en-US" sz="1200"/>
                        <a:t>Yes</a:t>
                      </a:r>
                    </a:p>
                  </a:txBody>
                  <a:tcPr anchor="ctr"/>
                </a:tc>
                <a:extLst>
                  <a:ext uri="{0D108BD9-81ED-4DB2-BD59-A6C34878D82A}">
                    <a16:rowId xmlns:a16="http://schemas.microsoft.com/office/drawing/2014/main" val="2976555136"/>
                  </a:ext>
                </a:extLst>
              </a:tr>
              <a:tr h="450161">
                <a:tc>
                  <a:txBody>
                    <a:bodyPr/>
                    <a:lstStyle/>
                    <a:p>
                      <a:pPr algn="ctr"/>
                      <a:r>
                        <a:rPr lang="en-US" sz="1200"/>
                        <a:t>O3</a:t>
                      </a:r>
                    </a:p>
                  </a:txBody>
                  <a:tcPr anchor="ctr"/>
                </a:tc>
                <a:tc>
                  <a:txBody>
                    <a:bodyPr/>
                    <a:lstStyle/>
                    <a:p>
                      <a:pPr algn="ctr"/>
                      <a:r>
                        <a:rPr lang="en-US" sz="1200"/>
                        <a:t>Yes</a:t>
                      </a:r>
                    </a:p>
                  </a:txBody>
                  <a:tcPr anchor="ctr"/>
                </a:tc>
                <a:tc>
                  <a:txBody>
                    <a:bodyPr/>
                    <a:lstStyle/>
                    <a:p>
                      <a:pPr algn="ctr"/>
                      <a:r>
                        <a:rPr lang="en-US" sz="1200"/>
                        <a:t>V. High</a:t>
                      </a:r>
                    </a:p>
                  </a:txBody>
                  <a:tcPr anchor="ctr"/>
                </a:tc>
                <a:tc>
                  <a:txBody>
                    <a:bodyPr/>
                    <a:lstStyle/>
                    <a:p>
                      <a:pPr algn="ctr"/>
                      <a:r>
                        <a:rPr lang="en-US" sz="1200"/>
                        <a:t>Yes</a:t>
                      </a:r>
                    </a:p>
                  </a:txBody>
                  <a:tcPr anchor="ctr"/>
                </a:tc>
                <a:extLst>
                  <a:ext uri="{0D108BD9-81ED-4DB2-BD59-A6C34878D82A}">
                    <a16:rowId xmlns:a16="http://schemas.microsoft.com/office/drawing/2014/main" val="3582224547"/>
                  </a:ext>
                </a:extLst>
              </a:tr>
              <a:tr h="450161">
                <a:tc>
                  <a:txBody>
                    <a:bodyPr/>
                    <a:lstStyle/>
                    <a:p>
                      <a:pPr algn="ctr"/>
                      <a:r>
                        <a:rPr lang="en-US" sz="1200"/>
                        <a:t>O4</a:t>
                      </a:r>
                    </a:p>
                  </a:txBody>
                  <a:tcPr anchor="ctr"/>
                </a:tc>
                <a:tc>
                  <a:txBody>
                    <a:bodyPr/>
                    <a:lstStyle/>
                    <a:p>
                      <a:pPr algn="ctr"/>
                      <a:r>
                        <a:rPr lang="en-US" sz="1200"/>
                        <a:t>No</a:t>
                      </a:r>
                    </a:p>
                  </a:txBody>
                  <a:tcPr anchor="ctr"/>
                </a:tc>
                <a:tc>
                  <a:txBody>
                    <a:bodyPr/>
                    <a:lstStyle/>
                    <a:p>
                      <a:pPr algn="ctr"/>
                      <a:r>
                        <a:rPr lang="en-US" sz="1200"/>
                        <a:t>Normal</a:t>
                      </a:r>
                    </a:p>
                  </a:txBody>
                  <a:tcPr anchor="ctr"/>
                </a:tc>
                <a:tc>
                  <a:txBody>
                    <a:bodyPr/>
                    <a:lstStyle/>
                    <a:p>
                      <a:pPr algn="ctr"/>
                      <a:r>
                        <a:rPr lang="en-US" sz="1200"/>
                        <a:t>No</a:t>
                      </a:r>
                    </a:p>
                  </a:txBody>
                  <a:tcPr anchor="ctr"/>
                </a:tc>
                <a:extLst>
                  <a:ext uri="{0D108BD9-81ED-4DB2-BD59-A6C34878D82A}">
                    <a16:rowId xmlns:a16="http://schemas.microsoft.com/office/drawing/2014/main" val="3230164727"/>
                  </a:ext>
                </a:extLst>
              </a:tr>
              <a:tr h="450161">
                <a:tc>
                  <a:txBody>
                    <a:bodyPr/>
                    <a:lstStyle/>
                    <a:p>
                      <a:pPr algn="ctr"/>
                      <a:r>
                        <a:rPr lang="en-US" sz="1200"/>
                        <a:t>O5</a:t>
                      </a:r>
                    </a:p>
                  </a:txBody>
                  <a:tcPr anchor="ctr"/>
                </a:tc>
                <a:tc>
                  <a:txBody>
                    <a:bodyPr/>
                    <a:lstStyle/>
                    <a:p>
                      <a:pPr lvl="0" algn="ctr">
                        <a:buNone/>
                      </a:pPr>
                      <a:r>
                        <a:rPr lang="en-US" sz="1200" b="0" i="0" u="none" strike="noStrike" noProof="0">
                          <a:solidFill>
                            <a:srgbClr val="000000"/>
                          </a:solidFill>
                          <a:latin typeface="Tenorite"/>
                        </a:rPr>
                        <a:t>No</a:t>
                      </a:r>
                      <a:endParaRPr lang="en-US" sz="1200"/>
                    </a:p>
                  </a:txBody>
                  <a:tcPr anchor="ctr"/>
                </a:tc>
                <a:tc>
                  <a:txBody>
                    <a:bodyPr/>
                    <a:lstStyle/>
                    <a:p>
                      <a:pPr algn="ctr"/>
                      <a:r>
                        <a:rPr lang="en-US" sz="1200"/>
                        <a:t>High</a:t>
                      </a:r>
                    </a:p>
                  </a:txBody>
                  <a:tcPr anchor="ctr"/>
                </a:tc>
                <a:tc>
                  <a:txBody>
                    <a:bodyPr/>
                    <a:lstStyle/>
                    <a:p>
                      <a:pPr algn="ctr"/>
                      <a:r>
                        <a:rPr lang="en-US" sz="1200"/>
                        <a:t>No</a:t>
                      </a:r>
                    </a:p>
                  </a:txBody>
                  <a:tcPr anchor="ctr"/>
                </a:tc>
                <a:extLst>
                  <a:ext uri="{0D108BD9-81ED-4DB2-BD59-A6C34878D82A}">
                    <a16:rowId xmlns:a16="http://schemas.microsoft.com/office/drawing/2014/main" val="2471313045"/>
                  </a:ext>
                </a:extLst>
              </a:tr>
              <a:tr h="450161">
                <a:tc>
                  <a:txBody>
                    <a:bodyPr/>
                    <a:lstStyle/>
                    <a:p>
                      <a:pPr algn="ctr"/>
                      <a:r>
                        <a:rPr lang="en-US" sz="1200"/>
                        <a:t>O6</a:t>
                      </a:r>
                    </a:p>
                  </a:txBody>
                  <a:tcPr anchor="ctr"/>
                </a:tc>
                <a:tc>
                  <a:txBody>
                    <a:bodyPr/>
                    <a:lstStyle/>
                    <a:p>
                      <a:pPr lvl="0" algn="ctr">
                        <a:buNone/>
                      </a:pPr>
                      <a:r>
                        <a:rPr lang="en-US" sz="1200" b="0" i="0" u="none" strike="noStrike" noProof="0">
                          <a:solidFill>
                            <a:srgbClr val="000000"/>
                          </a:solidFill>
                          <a:latin typeface="Tenorite"/>
                        </a:rPr>
                        <a:t>No</a:t>
                      </a:r>
                      <a:endParaRPr lang="en-US" sz="1200"/>
                    </a:p>
                  </a:txBody>
                  <a:tcPr anchor="ctr"/>
                </a:tc>
                <a:tc>
                  <a:txBody>
                    <a:bodyPr/>
                    <a:lstStyle/>
                    <a:p>
                      <a:pPr algn="ctr"/>
                      <a:r>
                        <a:rPr lang="en-US" sz="1200"/>
                        <a:t>V. High</a:t>
                      </a:r>
                    </a:p>
                  </a:txBody>
                  <a:tcPr anchor="ctr"/>
                </a:tc>
                <a:tc>
                  <a:txBody>
                    <a:bodyPr/>
                    <a:lstStyle/>
                    <a:p>
                      <a:pPr algn="ctr"/>
                      <a:r>
                        <a:rPr lang="en-US" sz="1200"/>
                        <a:t>Yes</a:t>
                      </a:r>
                    </a:p>
                  </a:txBody>
                  <a:tcPr anchor="ctr"/>
                </a:tc>
                <a:extLst>
                  <a:ext uri="{0D108BD9-81ED-4DB2-BD59-A6C34878D82A}">
                    <a16:rowId xmlns:a16="http://schemas.microsoft.com/office/drawing/2014/main" val="1980616751"/>
                  </a:ext>
                </a:extLst>
              </a:tr>
              <a:tr h="450161">
                <a:tc>
                  <a:txBody>
                    <a:bodyPr/>
                    <a:lstStyle/>
                    <a:p>
                      <a:pPr algn="ctr"/>
                      <a:r>
                        <a:rPr lang="en-US" sz="1200"/>
                        <a:t>O7</a:t>
                      </a:r>
                    </a:p>
                  </a:txBody>
                  <a:tcPr anchor="ctr"/>
                </a:tc>
                <a:tc>
                  <a:txBody>
                    <a:bodyPr/>
                    <a:lstStyle/>
                    <a:p>
                      <a:pPr lvl="0" algn="ctr">
                        <a:buNone/>
                      </a:pPr>
                      <a:r>
                        <a:rPr lang="en-US" sz="1200" b="0" i="0" u="none" strike="noStrike" noProof="0">
                          <a:solidFill>
                            <a:srgbClr val="000000"/>
                          </a:solidFill>
                          <a:latin typeface="Tenorite"/>
                        </a:rPr>
                        <a:t>No</a:t>
                      </a:r>
                      <a:endParaRPr lang="en-US" sz="1200"/>
                    </a:p>
                  </a:txBody>
                  <a:tcPr anchor="ctr"/>
                </a:tc>
                <a:tc>
                  <a:txBody>
                    <a:bodyPr/>
                    <a:lstStyle/>
                    <a:p>
                      <a:pPr algn="ctr"/>
                      <a:r>
                        <a:rPr lang="en-US" sz="1200"/>
                        <a:t>High</a:t>
                      </a:r>
                    </a:p>
                  </a:txBody>
                  <a:tcPr anchor="ctr"/>
                </a:tc>
                <a:tc>
                  <a:txBody>
                    <a:bodyPr/>
                    <a:lstStyle/>
                    <a:p>
                      <a:pPr algn="ctr"/>
                      <a:r>
                        <a:rPr lang="en-US" sz="1200"/>
                        <a:t>Yes</a:t>
                      </a:r>
                    </a:p>
                  </a:txBody>
                  <a:tcPr anchor="ctr"/>
                </a:tc>
                <a:extLst>
                  <a:ext uri="{0D108BD9-81ED-4DB2-BD59-A6C34878D82A}">
                    <a16:rowId xmlns:a16="http://schemas.microsoft.com/office/drawing/2014/main" val="105603577"/>
                  </a:ext>
                </a:extLst>
              </a:tr>
              <a:tr h="450161">
                <a:tc>
                  <a:txBody>
                    <a:bodyPr/>
                    <a:lstStyle/>
                    <a:p>
                      <a:pPr lvl="0" algn="ctr">
                        <a:buNone/>
                      </a:pPr>
                      <a:r>
                        <a:rPr lang="en-US" sz="1200"/>
                        <a:t>O8</a:t>
                      </a:r>
                    </a:p>
                  </a:txBody>
                  <a:tcPr anchor="ctr"/>
                </a:tc>
                <a:tc>
                  <a:txBody>
                    <a:bodyPr/>
                    <a:lstStyle/>
                    <a:p>
                      <a:pPr lvl="0" algn="ctr">
                        <a:buNone/>
                      </a:pPr>
                      <a:r>
                        <a:rPr lang="en-US" sz="1200" b="0" i="0" u="none" strike="noStrike" noProof="0">
                          <a:solidFill>
                            <a:srgbClr val="000000"/>
                          </a:solidFill>
                          <a:latin typeface="Tenorite"/>
                        </a:rPr>
                        <a:t>No</a:t>
                      </a:r>
                      <a:endParaRPr lang="en-US" sz="1200"/>
                    </a:p>
                  </a:txBody>
                  <a:tcPr anchor="ctr"/>
                </a:tc>
                <a:tc>
                  <a:txBody>
                    <a:bodyPr/>
                    <a:lstStyle/>
                    <a:p>
                      <a:pPr lvl="0" algn="ctr">
                        <a:buNone/>
                      </a:pPr>
                      <a:r>
                        <a:rPr lang="en-US" sz="1200"/>
                        <a:t>V. High</a:t>
                      </a:r>
                    </a:p>
                  </a:txBody>
                  <a:tcPr anchor="ctr"/>
                </a:tc>
                <a:tc>
                  <a:txBody>
                    <a:bodyPr/>
                    <a:lstStyle/>
                    <a:p>
                      <a:pPr lvl="0" algn="ctr">
                        <a:buNone/>
                      </a:pPr>
                      <a:r>
                        <a:rPr lang="en-US" sz="1200"/>
                        <a:t>No</a:t>
                      </a:r>
                    </a:p>
                  </a:txBody>
                  <a:tcPr anchor="ctr"/>
                </a:tc>
                <a:extLst>
                  <a:ext uri="{0D108BD9-81ED-4DB2-BD59-A6C34878D82A}">
                    <a16:rowId xmlns:a16="http://schemas.microsoft.com/office/drawing/2014/main" val="2101874623"/>
                  </a:ext>
                </a:extLst>
              </a:tr>
            </a:tbl>
          </a:graphicData>
        </a:graphic>
      </p:graphicFrame>
      <p:sp>
        <p:nvSpPr>
          <p:cNvPr id="10" name="TextBox 9">
            <a:extLst>
              <a:ext uri="{FF2B5EF4-FFF2-40B4-BE49-F238E27FC236}">
                <a16:creationId xmlns:a16="http://schemas.microsoft.com/office/drawing/2014/main" id="{F9AC4996-BB0E-BA6A-A01C-173CB7E56C3A}"/>
              </a:ext>
            </a:extLst>
          </p:cNvPr>
          <p:cNvSpPr txBox="1"/>
          <p:nvPr/>
        </p:nvSpPr>
        <p:spPr>
          <a:xfrm>
            <a:off x="1242105" y="6042403"/>
            <a:ext cx="3879209" cy="323165"/>
          </a:xfrm>
          <a:prstGeom prst="rect">
            <a:avLst/>
          </a:prstGeom>
          <a:noFill/>
        </p:spPr>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a:t>Table: </a:t>
            </a:r>
            <a:r>
              <a:rPr lang="en-US" sz="1500"/>
              <a:t>Information/ Decision Table</a:t>
            </a:r>
            <a:endParaRPr lang="en-US"/>
          </a:p>
        </p:txBody>
      </p:sp>
      <p:sp>
        <p:nvSpPr>
          <p:cNvPr id="11" name="TextBox 10">
            <a:extLst>
              <a:ext uri="{FF2B5EF4-FFF2-40B4-BE49-F238E27FC236}">
                <a16:creationId xmlns:a16="http://schemas.microsoft.com/office/drawing/2014/main" id="{9226F0B4-84B2-CA69-E794-3EA2E3177D9E}"/>
              </a:ext>
            </a:extLst>
          </p:cNvPr>
          <p:cNvSpPr txBox="1"/>
          <p:nvPr/>
        </p:nvSpPr>
        <p:spPr>
          <a:xfrm>
            <a:off x="6533035" y="1867682"/>
            <a:ext cx="5238787" cy="3970318"/>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285750" indent="-285750">
              <a:buFont typeface="Arial"/>
              <a:buChar char="•"/>
            </a:pPr>
            <a:r>
              <a:rPr lang="en-US" b="1"/>
              <a:t>Indiscernibility:</a:t>
            </a:r>
            <a:endParaRPr lang="en-US"/>
          </a:p>
          <a:p>
            <a:endParaRPr lang="en-US"/>
          </a:p>
          <a:p>
            <a:r>
              <a:rPr lang="en-US"/>
              <a:t>R = {Headache, Temp.} = {O1}, {O2}, {O3}, {O4}, {O5, O7}, {O6, O8}</a:t>
            </a:r>
          </a:p>
          <a:p>
            <a:endParaRPr lang="en-US"/>
          </a:p>
          <a:p>
            <a:pPr marL="285750" indent="-285750">
              <a:buFont typeface="Arial"/>
              <a:buChar char="•"/>
            </a:pPr>
            <a:r>
              <a:rPr lang="en-US" b="1"/>
              <a:t>Set approximation:</a:t>
            </a:r>
          </a:p>
          <a:p>
            <a:endParaRPr lang="en-US" b="1"/>
          </a:p>
          <a:p>
            <a:pPr>
              <a:buFont typeface="Arial"/>
            </a:pPr>
            <a:r>
              <a:rPr lang="en-US" b="1"/>
              <a:t>X1 </a:t>
            </a:r>
            <a:r>
              <a:rPr lang="en-US"/>
              <a:t>= {u | Flu(u) = yes } = {O2, O3, O6, O7}</a:t>
            </a:r>
            <a:endParaRPr lang="en-US" b="1"/>
          </a:p>
          <a:p>
            <a:pPr>
              <a:buFont typeface="Arial"/>
            </a:pPr>
            <a:r>
              <a:rPr lang="en-US" b="1"/>
              <a:t>R_LX1 </a:t>
            </a:r>
            <a:r>
              <a:rPr lang="en-US"/>
              <a:t>= {O2, O3}</a:t>
            </a:r>
          </a:p>
          <a:p>
            <a:pPr>
              <a:buFont typeface="Arial"/>
            </a:pPr>
            <a:r>
              <a:rPr lang="en-US" b="1"/>
              <a:t>R_UX1</a:t>
            </a:r>
            <a:r>
              <a:rPr lang="en-US"/>
              <a:t> = {O2, O3, O6, O7, O8, O5}</a:t>
            </a:r>
          </a:p>
          <a:p>
            <a:pPr>
              <a:buFont typeface="Arial"/>
            </a:pPr>
            <a:endParaRPr lang="en-US"/>
          </a:p>
          <a:p>
            <a:r>
              <a:rPr lang="en-US" b="1">
                <a:latin typeface="Tenorite"/>
                <a:cs typeface="Segoe UI"/>
              </a:rPr>
              <a:t>X2</a:t>
            </a:r>
            <a:r>
              <a:rPr lang="en-US">
                <a:latin typeface="Tenorite"/>
                <a:cs typeface="Segoe UI"/>
              </a:rPr>
              <a:t> = {u | Flu(u) = No} = {O1, O4, O5, O8}</a:t>
            </a:r>
          </a:p>
          <a:p>
            <a:r>
              <a:rPr lang="en-US" b="1">
                <a:latin typeface="Tenorite"/>
                <a:cs typeface="Segoe UI"/>
              </a:rPr>
              <a:t>R_LX2</a:t>
            </a:r>
            <a:r>
              <a:rPr lang="en-US">
                <a:latin typeface="Tenorite"/>
                <a:cs typeface="Segoe UI"/>
              </a:rPr>
              <a:t> = {O1, O4}</a:t>
            </a:r>
          </a:p>
          <a:p>
            <a:r>
              <a:rPr lang="en-US" b="1">
                <a:latin typeface="Tenorite"/>
                <a:cs typeface="Segoe UI"/>
              </a:rPr>
              <a:t>R_UX2</a:t>
            </a:r>
            <a:r>
              <a:rPr lang="en-US">
                <a:latin typeface="Tenorite"/>
                <a:cs typeface="Segoe UI"/>
              </a:rPr>
              <a:t> = {O1, O4, O5, O8, O7, O6}</a:t>
            </a:r>
          </a:p>
        </p:txBody>
      </p:sp>
      <p:pic>
        <p:nvPicPr>
          <p:cNvPr id="6" name="Picture 5" descr="A black background with blue text&#10;&#10;Description automatically generated">
            <a:extLst>
              <a:ext uri="{FF2B5EF4-FFF2-40B4-BE49-F238E27FC236}">
                <a16:creationId xmlns:a16="http://schemas.microsoft.com/office/drawing/2014/main" id="{36712476-E04E-3868-1B4D-D2CB6E9049B8}"/>
              </a:ext>
            </a:extLst>
          </p:cNvPr>
          <p:cNvPicPr>
            <a:picLocks noChangeAspect="1"/>
          </p:cNvPicPr>
          <p:nvPr/>
        </p:nvPicPr>
        <p:blipFill>
          <a:blip r:embed="rId2"/>
          <a:stretch>
            <a:fillRect/>
          </a:stretch>
        </p:blipFill>
        <p:spPr>
          <a:xfrm>
            <a:off x="10010019" y="0"/>
            <a:ext cx="2186820" cy="786191"/>
          </a:xfrm>
          <a:prstGeom prst="rect">
            <a:avLst/>
          </a:prstGeom>
        </p:spPr>
      </p:pic>
    </p:spTree>
    <p:extLst>
      <p:ext uri="{BB962C8B-B14F-4D97-AF65-F5344CB8AC3E}">
        <p14:creationId xmlns:p14="http://schemas.microsoft.com/office/powerpoint/2010/main" val="2940622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9B1B9-004D-A40F-E37F-DA182244F822}"/>
              </a:ext>
            </a:extLst>
          </p:cNvPr>
          <p:cNvSpPr>
            <a:spLocks noGrp="1"/>
          </p:cNvSpPr>
          <p:nvPr>
            <p:ph type="ctrTitle"/>
          </p:nvPr>
        </p:nvSpPr>
        <p:spPr>
          <a:xfrm>
            <a:off x="6096303" y="1172443"/>
            <a:ext cx="5292331" cy="2268595"/>
          </a:xfrm>
        </p:spPr>
        <p:txBody>
          <a:bodyPr/>
          <a:lstStyle/>
          <a:p>
            <a:r>
              <a:rPr lang="en-US" sz="3000" dirty="0"/>
              <a:t>PART 3: Granular computing applications</a:t>
            </a:r>
          </a:p>
        </p:txBody>
      </p:sp>
      <p:sp>
        <p:nvSpPr>
          <p:cNvPr id="3" name="Content Placeholder 2">
            <a:extLst>
              <a:ext uri="{FF2B5EF4-FFF2-40B4-BE49-F238E27FC236}">
                <a16:creationId xmlns:a16="http://schemas.microsoft.com/office/drawing/2014/main" id="{6489349E-2290-2A58-0A16-E4DCC6CE9827}"/>
              </a:ext>
            </a:extLst>
          </p:cNvPr>
          <p:cNvSpPr>
            <a:spLocks noGrp="1"/>
          </p:cNvSpPr>
          <p:nvPr>
            <p:ph type="subTitle" idx="1"/>
          </p:nvPr>
        </p:nvSpPr>
        <p:spPr>
          <a:xfrm>
            <a:off x="6096302" y="3429813"/>
            <a:ext cx="5292331" cy="330986"/>
          </a:xfrm>
        </p:spPr>
        <p:txBody>
          <a:bodyPr vert="horz" lIns="91440" tIns="45720" rIns="91440" bIns="45720" rtlCol="0" anchor="t">
            <a:noAutofit/>
          </a:bodyPr>
          <a:lstStyle/>
          <a:p>
            <a:r>
              <a:rPr lang="en-US" sz="1500" dirty="0"/>
              <a:t>Extracting Classification Rules using GRC</a:t>
            </a:r>
            <a:endParaRPr lang="en-US" dirty="0" err="1"/>
          </a:p>
        </p:txBody>
      </p:sp>
      <p:sp>
        <p:nvSpPr>
          <p:cNvPr id="4" name="Date Placeholder 3">
            <a:extLst>
              <a:ext uri="{FF2B5EF4-FFF2-40B4-BE49-F238E27FC236}">
                <a16:creationId xmlns:a16="http://schemas.microsoft.com/office/drawing/2014/main" id="{24917BE6-4C64-D976-F037-298A03EF1D2C}"/>
              </a:ext>
            </a:extLst>
          </p:cNvPr>
          <p:cNvSpPr>
            <a:spLocks noGrp="1"/>
          </p:cNvSpPr>
          <p:nvPr>
            <p:ph type="dt" sz="half" idx="4294967295"/>
          </p:nvPr>
        </p:nvSpPr>
        <p:spPr>
          <a:xfrm>
            <a:off x="0" y="6356350"/>
            <a:ext cx="985838" cy="365125"/>
          </a:xfrm>
        </p:spPr>
        <p:txBody>
          <a:bodyPr/>
          <a:lstStyle/>
          <a:p>
            <a:r>
              <a:rPr lang="en-US"/>
              <a:t>20XX</a:t>
            </a:r>
          </a:p>
        </p:txBody>
      </p:sp>
    </p:spTree>
    <p:extLst>
      <p:ext uri="{BB962C8B-B14F-4D97-AF65-F5344CB8AC3E}">
        <p14:creationId xmlns:p14="http://schemas.microsoft.com/office/powerpoint/2010/main" val="2941930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4BAC9-AD2F-0421-8C12-16565E0FD830}"/>
              </a:ext>
            </a:extLst>
          </p:cNvPr>
          <p:cNvSpPr>
            <a:spLocks noGrp="1"/>
          </p:cNvSpPr>
          <p:nvPr>
            <p:ph type="title"/>
          </p:nvPr>
        </p:nvSpPr>
        <p:spPr>
          <a:xfrm>
            <a:off x="2301724" y="788458"/>
            <a:ext cx="7576458" cy="708706"/>
          </a:xfrm>
        </p:spPr>
        <p:txBody>
          <a:bodyPr>
            <a:normAutofit/>
          </a:bodyPr>
          <a:lstStyle/>
          <a:p>
            <a:r>
              <a:rPr lang="en-US" sz="2500" b="1" cap="none"/>
              <a:t>Applications of Granular Computing</a:t>
            </a:r>
          </a:p>
        </p:txBody>
      </p:sp>
      <p:sp>
        <p:nvSpPr>
          <p:cNvPr id="5" name="Slide Number Placeholder 4">
            <a:extLst>
              <a:ext uri="{FF2B5EF4-FFF2-40B4-BE49-F238E27FC236}">
                <a16:creationId xmlns:a16="http://schemas.microsoft.com/office/drawing/2014/main" id="{148923C3-3426-1401-8478-BA625124E6AB}"/>
              </a:ext>
            </a:extLst>
          </p:cNvPr>
          <p:cNvSpPr>
            <a:spLocks noGrp="1"/>
          </p:cNvSpPr>
          <p:nvPr>
            <p:ph type="sldNum" sz="quarter" idx="12"/>
          </p:nvPr>
        </p:nvSpPr>
        <p:spPr/>
        <p:txBody>
          <a:bodyPr/>
          <a:lstStyle/>
          <a:p>
            <a:fld id="{A49DFD55-3C28-40EF-9E31-A92D2E4017FF}" type="slidenum">
              <a:rPr lang="en-US" smtClean="0"/>
              <a:pPr/>
              <a:t>17</a:t>
            </a:fld>
            <a:endParaRPr lang="en-US"/>
          </a:p>
        </p:txBody>
      </p:sp>
      <p:graphicFrame>
        <p:nvGraphicFramePr>
          <p:cNvPr id="6" name="Table 6">
            <a:extLst>
              <a:ext uri="{FF2B5EF4-FFF2-40B4-BE49-F238E27FC236}">
                <a16:creationId xmlns:a16="http://schemas.microsoft.com/office/drawing/2014/main" id="{AFE1095B-BC1B-DFD5-D534-C60466FF84F8}"/>
              </a:ext>
            </a:extLst>
          </p:cNvPr>
          <p:cNvGraphicFramePr>
            <a:graphicFrameLocks noGrp="1"/>
          </p:cNvGraphicFramePr>
          <p:nvPr>
            <p:extLst>
              <p:ext uri="{D42A27DB-BD31-4B8C-83A1-F6EECF244321}">
                <p14:modId xmlns:p14="http://schemas.microsoft.com/office/powerpoint/2010/main" val="2642154761"/>
              </p:ext>
            </p:extLst>
          </p:nvPr>
        </p:nvGraphicFramePr>
        <p:xfrm>
          <a:off x="661269" y="2295071"/>
          <a:ext cx="10856116" cy="3577530"/>
        </p:xfrm>
        <a:graphic>
          <a:graphicData uri="http://schemas.openxmlformats.org/drawingml/2006/table">
            <a:tbl>
              <a:tblPr firstRow="1" bandRow="1">
                <a:tableStyleId>{5C22544A-7EE6-4342-B048-85BDC9FD1C3A}</a:tableStyleId>
              </a:tblPr>
              <a:tblGrid>
                <a:gridCol w="5428058">
                  <a:extLst>
                    <a:ext uri="{9D8B030D-6E8A-4147-A177-3AD203B41FA5}">
                      <a16:colId xmlns:a16="http://schemas.microsoft.com/office/drawing/2014/main" val="2956493507"/>
                    </a:ext>
                  </a:extLst>
                </a:gridCol>
                <a:gridCol w="5428058">
                  <a:extLst>
                    <a:ext uri="{9D8B030D-6E8A-4147-A177-3AD203B41FA5}">
                      <a16:colId xmlns:a16="http://schemas.microsoft.com/office/drawing/2014/main" val="2249349491"/>
                    </a:ext>
                  </a:extLst>
                </a:gridCol>
              </a:tblGrid>
              <a:tr h="636680">
                <a:tc>
                  <a:txBody>
                    <a:bodyPr/>
                    <a:lstStyle/>
                    <a:p>
                      <a:pPr algn="ctr">
                        <a:lnSpc>
                          <a:spcPct val="200000"/>
                        </a:lnSpc>
                      </a:pPr>
                      <a:r>
                        <a:rPr lang="en-US" sz="1500">
                          <a:solidFill>
                            <a:schemeClr val="tx1"/>
                          </a:solidFill>
                        </a:rPr>
                        <a:t>Domain of application</a:t>
                      </a:r>
                    </a:p>
                  </a:txBody>
                  <a:tcPr anchor="ctr"/>
                </a:tc>
                <a:tc>
                  <a:txBody>
                    <a:bodyPr/>
                    <a:lstStyle/>
                    <a:p>
                      <a:pPr algn="ctr">
                        <a:lnSpc>
                          <a:spcPct val="200000"/>
                        </a:lnSpc>
                      </a:pPr>
                      <a:r>
                        <a:rPr lang="en-US" sz="1500">
                          <a:solidFill>
                            <a:schemeClr val="tx1"/>
                          </a:solidFill>
                        </a:rPr>
                        <a:t>Contribution</a:t>
                      </a:r>
                    </a:p>
                  </a:txBody>
                  <a:tcPr anchor="ctr"/>
                </a:tc>
                <a:extLst>
                  <a:ext uri="{0D108BD9-81ED-4DB2-BD59-A6C34878D82A}">
                    <a16:rowId xmlns:a16="http://schemas.microsoft.com/office/drawing/2014/main" val="264862556"/>
                  </a:ext>
                </a:extLst>
              </a:tr>
              <a:tr h="1424949">
                <a:tc>
                  <a:txBody>
                    <a:bodyPr/>
                    <a:lstStyle/>
                    <a:p>
                      <a:pPr lvl="0">
                        <a:buNone/>
                      </a:pPr>
                      <a:r>
                        <a:rPr lang="en-US" sz="1500" b="0" i="0" u="none" strike="noStrike" noProof="0">
                          <a:latin typeface="Tenorite"/>
                        </a:rPr>
                        <a:t>Data Analysis and Knowledge Discovery</a:t>
                      </a:r>
                      <a:endParaRPr lang="en-US" sz="1500"/>
                    </a:p>
                  </a:txBody>
                  <a:tcPr/>
                </a:tc>
                <a:tc>
                  <a:txBody>
                    <a:bodyPr/>
                    <a:lstStyle/>
                    <a:p>
                      <a:pPr lvl="0">
                        <a:buNone/>
                      </a:pPr>
                      <a:r>
                        <a:rPr lang="en-US" sz="1500" b="0" i="0" u="none" strike="noStrike" noProof="0">
                          <a:latin typeface="Tenorite"/>
                        </a:rPr>
                        <a:t>Valuable for data mining, pattern recognition, and knowledge discovery. By dividing large datasets into meaningful granules, it becomes easier to identify relevant patterns, extract essential features, and discover hidden knowledge. </a:t>
                      </a:r>
                      <a:endParaRPr lang="en-US" sz="1500"/>
                    </a:p>
                  </a:txBody>
                  <a:tcPr/>
                </a:tc>
                <a:extLst>
                  <a:ext uri="{0D108BD9-81ED-4DB2-BD59-A6C34878D82A}">
                    <a16:rowId xmlns:a16="http://schemas.microsoft.com/office/drawing/2014/main" val="40885716"/>
                  </a:ext>
                </a:extLst>
              </a:tr>
              <a:tr h="894382">
                <a:tc>
                  <a:txBody>
                    <a:bodyPr/>
                    <a:lstStyle/>
                    <a:p>
                      <a:pPr lvl="0">
                        <a:buNone/>
                      </a:pPr>
                      <a:r>
                        <a:rPr lang="en-US" sz="1500" b="0" i="0" u="none" strike="noStrike" noProof="0">
                          <a:latin typeface="Tenorite"/>
                        </a:rPr>
                        <a:t>Decision Support Systems</a:t>
                      </a:r>
                      <a:endParaRPr lang="en-US" sz="1500"/>
                    </a:p>
                  </a:txBody>
                  <a:tcPr/>
                </a:tc>
                <a:tc>
                  <a:txBody>
                    <a:bodyPr/>
                    <a:lstStyle/>
                    <a:p>
                      <a:pPr lvl="0">
                        <a:buNone/>
                      </a:pPr>
                      <a:r>
                        <a:rPr lang="en-US" sz="1500" b="0" i="0" u="none" strike="noStrike" noProof="0">
                          <a:latin typeface="Tenorite"/>
                        </a:rPr>
                        <a:t>Representing and processing data at different levels of granularity, in order to handle uncertainty, ambiguity, and incomplete information</a:t>
                      </a:r>
                      <a:endParaRPr lang="en-US" sz="1500"/>
                    </a:p>
                  </a:txBody>
                  <a:tcPr/>
                </a:tc>
                <a:extLst>
                  <a:ext uri="{0D108BD9-81ED-4DB2-BD59-A6C34878D82A}">
                    <a16:rowId xmlns:a16="http://schemas.microsoft.com/office/drawing/2014/main" val="74650987"/>
                  </a:ext>
                </a:extLst>
              </a:tr>
              <a:tr h="621519">
                <a:tc>
                  <a:txBody>
                    <a:bodyPr/>
                    <a:lstStyle/>
                    <a:p>
                      <a:pPr lvl="0">
                        <a:buNone/>
                      </a:pPr>
                      <a:r>
                        <a:rPr lang="en-US" sz="1500" b="0" i="0" u="none" strike="noStrike" noProof="0">
                          <a:latin typeface="Tenorite"/>
                        </a:rPr>
                        <a:t>Artificial Intelligence and Machine Learning</a:t>
                      </a:r>
                      <a:endParaRPr lang="en-US" sz="1500"/>
                    </a:p>
                  </a:txBody>
                  <a:tcPr/>
                </a:tc>
                <a:tc>
                  <a:txBody>
                    <a:bodyPr/>
                    <a:lstStyle/>
                    <a:p>
                      <a:pPr lvl="0">
                        <a:buNone/>
                      </a:pPr>
                      <a:r>
                        <a:rPr lang="en-US" sz="1500" b="0" i="0" u="none" strike="noStrike" noProof="0">
                          <a:latin typeface="Tenorite"/>
                        </a:rPr>
                        <a:t>Providing a foundation for handling uncertainty and imprecision. (Example: Fuzzy logic)</a:t>
                      </a:r>
                      <a:endParaRPr lang="en-US" sz="1500"/>
                    </a:p>
                  </a:txBody>
                  <a:tcPr/>
                </a:tc>
                <a:extLst>
                  <a:ext uri="{0D108BD9-81ED-4DB2-BD59-A6C34878D82A}">
                    <a16:rowId xmlns:a16="http://schemas.microsoft.com/office/drawing/2014/main" val="2040353520"/>
                  </a:ext>
                </a:extLst>
              </a:tr>
            </a:tbl>
          </a:graphicData>
        </a:graphic>
      </p:graphicFrame>
      <p:pic>
        <p:nvPicPr>
          <p:cNvPr id="4" name="Picture 3" descr="A black background with blue text&#10;&#10;Description automatically generated">
            <a:extLst>
              <a:ext uri="{FF2B5EF4-FFF2-40B4-BE49-F238E27FC236}">
                <a16:creationId xmlns:a16="http://schemas.microsoft.com/office/drawing/2014/main" id="{9C77541E-5D72-9494-BB33-0C1E98598AD9}"/>
              </a:ext>
            </a:extLst>
          </p:cNvPr>
          <p:cNvPicPr>
            <a:picLocks noChangeAspect="1"/>
          </p:cNvPicPr>
          <p:nvPr/>
        </p:nvPicPr>
        <p:blipFill>
          <a:blip r:embed="rId2"/>
          <a:stretch>
            <a:fillRect/>
          </a:stretch>
        </p:blipFill>
        <p:spPr>
          <a:xfrm>
            <a:off x="10010019" y="0"/>
            <a:ext cx="2186820" cy="786191"/>
          </a:xfrm>
          <a:prstGeom prst="rect">
            <a:avLst/>
          </a:prstGeom>
        </p:spPr>
      </p:pic>
    </p:spTree>
    <p:extLst>
      <p:ext uri="{BB962C8B-B14F-4D97-AF65-F5344CB8AC3E}">
        <p14:creationId xmlns:p14="http://schemas.microsoft.com/office/powerpoint/2010/main" val="3920937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69F4-3F12-220B-E270-19709069B3E8}"/>
              </a:ext>
            </a:extLst>
          </p:cNvPr>
          <p:cNvSpPr>
            <a:spLocks noGrp="1"/>
          </p:cNvSpPr>
          <p:nvPr>
            <p:ph type="title"/>
          </p:nvPr>
        </p:nvSpPr>
        <p:spPr>
          <a:xfrm>
            <a:off x="2422676" y="788458"/>
            <a:ext cx="7346648" cy="878040"/>
          </a:xfrm>
        </p:spPr>
        <p:txBody>
          <a:bodyPr/>
          <a:lstStyle/>
          <a:p>
            <a:r>
              <a:rPr lang="en-US" sz="2500" cap="none">
                <a:ea typeface="+mj-lt"/>
                <a:cs typeface="+mj-lt"/>
              </a:rPr>
              <a:t>Induction of Classification Rules using Granular Computing: </a:t>
            </a:r>
            <a:r>
              <a:rPr lang="en-US" sz="2500" b="1" cap="none">
                <a:ea typeface="+mj-lt"/>
                <a:cs typeface="+mj-lt"/>
              </a:rPr>
              <a:t>A DEMO</a:t>
            </a:r>
            <a:endParaRPr lang="en-US" sz="2500" b="1" cap="none"/>
          </a:p>
        </p:txBody>
      </p:sp>
      <p:sp>
        <p:nvSpPr>
          <p:cNvPr id="5" name="Slide Number Placeholder 4">
            <a:extLst>
              <a:ext uri="{FF2B5EF4-FFF2-40B4-BE49-F238E27FC236}">
                <a16:creationId xmlns:a16="http://schemas.microsoft.com/office/drawing/2014/main" id="{E8FA2E41-0023-F81E-0D35-EAF0A9DD1B54}"/>
              </a:ext>
            </a:extLst>
          </p:cNvPr>
          <p:cNvSpPr>
            <a:spLocks noGrp="1"/>
          </p:cNvSpPr>
          <p:nvPr>
            <p:ph type="sldNum" sz="quarter" idx="12"/>
          </p:nvPr>
        </p:nvSpPr>
        <p:spPr/>
        <p:txBody>
          <a:bodyPr/>
          <a:lstStyle/>
          <a:p>
            <a:fld id="{A49DFD55-3C28-40EF-9E31-A92D2E4017FF}" type="slidenum">
              <a:rPr lang="en-US" smtClean="0"/>
              <a:pPr/>
              <a:t>18</a:t>
            </a:fld>
            <a:endParaRPr lang="en-US"/>
          </a:p>
        </p:txBody>
      </p:sp>
      <p:sp>
        <p:nvSpPr>
          <p:cNvPr id="6" name="TextBox 1">
            <a:extLst>
              <a:ext uri="{FF2B5EF4-FFF2-40B4-BE49-F238E27FC236}">
                <a16:creationId xmlns:a16="http://schemas.microsoft.com/office/drawing/2014/main" id="{5F4E8338-6AFC-10BC-C5F2-4E8DE679DAE5}"/>
              </a:ext>
            </a:extLst>
          </p:cNvPr>
          <p:cNvSpPr txBox="1"/>
          <p:nvPr/>
        </p:nvSpPr>
        <p:spPr>
          <a:xfrm>
            <a:off x="6848778" y="6196151"/>
            <a:ext cx="2743200" cy="323165"/>
          </a:xfrm>
          <a:prstGeom prst="rect">
            <a:avLst/>
          </a:prstGeom>
          <a:noFill/>
        </p:spPr>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a:t>Table: </a:t>
            </a:r>
            <a:r>
              <a:rPr lang="en-US" sz="1500"/>
              <a:t>Information table</a:t>
            </a:r>
          </a:p>
        </p:txBody>
      </p:sp>
      <p:graphicFrame>
        <p:nvGraphicFramePr>
          <p:cNvPr id="11" name="Table 10">
            <a:extLst>
              <a:ext uri="{FF2B5EF4-FFF2-40B4-BE49-F238E27FC236}">
                <a16:creationId xmlns:a16="http://schemas.microsoft.com/office/drawing/2014/main" id="{D01EFAB2-6A76-D564-4BDD-1A7E6C58A8FE}"/>
              </a:ext>
            </a:extLst>
          </p:cNvPr>
          <p:cNvGraphicFramePr>
            <a:graphicFrameLocks noGrp="1"/>
          </p:cNvGraphicFramePr>
          <p:nvPr>
            <p:extLst>
              <p:ext uri="{D42A27DB-BD31-4B8C-83A1-F6EECF244321}">
                <p14:modId xmlns:p14="http://schemas.microsoft.com/office/powerpoint/2010/main" val="435507970"/>
              </p:ext>
            </p:extLst>
          </p:nvPr>
        </p:nvGraphicFramePr>
        <p:xfrm>
          <a:off x="5222119" y="2260479"/>
          <a:ext cx="6000750" cy="3764280"/>
        </p:xfrm>
        <a:graphic>
          <a:graphicData uri="http://schemas.openxmlformats.org/drawingml/2006/table">
            <a:tbl>
              <a:tblPr firstRow="1" bandRow="1">
                <a:tableStyleId>{5C22544A-7EE6-4342-B048-85BDC9FD1C3A}</a:tableStyleId>
              </a:tblPr>
              <a:tblGrid>
                <a:gridCol w="1200150">
                  <a:extLst>
                    <a:ext uri="{9D8B030D-6E8A-4147-A177-3AD203B41FA5}">
                      <a16:colId xmlns:a16="http://schemas.microsoft.com/office/drawing/2014/main" val="371686623"/>
                    </a:ext>
                  </a:extLst>
                </a:gridCol>
                <a:gridCol w="1200150">
                  <a:extLst>
                    <a:ext uri="{9D8B030D-6E8A-4147-A177-3AD203B41FA5}">
                      <a16:colId xmlns:a16="http://schemas.microsoft.com/office/drawing/2014/main" val="813672351"/>
                    </a:ext>
                  </a:extLst>
                </a:gridCol>
                <a:gridCol w="1200150">
                  <a:extLst>
                    <a:ext uri="{9D8B030D-6E8A-4147-A177-3AD203B41FA5}">
                      <a16:colId xmlns:a16="http://schemas.microsoft.com/office/drawing/2014/main" val="3116936070"/>
                    </a:ext>
                  </a:extLst>
                </a:gridCol>
                <a:gridCol w="1200150">
                  <a:extLst>
                    <a:ext uri="{9D8B030D-6E8A-4147-A177-3AD203B41FA5}">
                      <a16:colId xmlns:a16="http://schemas.microsoft.com/office/drawing/2014/main" val="4293303650"/>
                    </a:ext>
                  </a:extLst>
                </a:gridCol>
                <a:gridCol w="1200150">
                  <a:extLst>
                    <a:ext uri="{9D8B030D-6E8A-4147-A177-3AD203B41FA5}">
                      <a16:colId xmlns:a16="http://schemas.microsoft.com/office/drawing/2014/main" val="2620063444"/>
                    </a:ext>
                  </a:extLst>
                </a:gridCol>
              </a:tblGrid>
              <a:tr h="457200">
                <a:tc>
                  <a:txBody>
                    <a:bodyPr/>
                    <a:lstStyle/>
                    <a:p>
                      <a:pPr algn="ctr" fontAlgn="base"/>
                      <a:r>
                        <a:rPr lang="en-US" sz="1800">
                          <a:solidFill>
                            <a:schemeClr val="tx1"/>
                          </a:solidFill>
                          <a:effectLst/>
                        </a:rPr>
                        <a:t>Object​</a:t>
                      </a:r>
                      <a:endParaRPr lang="en-US" b="1" i="0">
                        <a:solidFill>
                          <a:schemeClr val="tx1"/>
                        </a:solidFill>
                        <a:effectLst/>
                      </a:endParaRPr>
                    </a:p>
                  </a:txBody>
                  <a:tcPr anchor="ctr"/>
                </a:tc>
                <a:tc>
                  <a:txBody>
                    <a:bodyPr/>
                    <a:lstStyle/>
                    <a:p>
                      <a:pPr algn="ctr" fontAlgn="base"/>
                      <a:r>
                        <a:rPr lang="en-US" sz="1800">
                          <a:solidFill>
                            <a:schemeClr val="tx1"/>
                          </a:solidFill>
                          <a:effectLst/>
                        </a:rPr>
                        <a:t>Height​</a:t>
                      </a:r>
                      <a:endParaRPr lang="en-US" b="1" i="0">
                        <a:solidFill>
                          <a:schemeClr val="tx1"/>
                        </a:solidFill>
                        <a:effectLst/>
                      </a:endParaRPr>
                    </a:p>
                  </a:txBody>
                  <a:tcPr anchor="ctr"/>
                </a:tc>
                <a:tc>
                  <a:txBody>
                    <a:bodyPr/>
                    <a:lstStyle/>
                    <a:p>
                      <a:pPr algn="ctr" fontAlgn="base"/>
                      <a:r>
                        <a:rPr lang="en-US" sz="1800">
                          <a:solidFill>
                            <a:schemeClr val="tx1"/>
                          </a:solidFill>
                          <a:effectLst/>
                        </a:rPr>
                        <a:t>Hair​</a:t>
                      </a:r>
                      <a:endParaRPr lang="en-US" b="1" i="0">
                        <a:solidFill>
                          <a:schemeClr val="tx1"/>
                        </a:solidFill>
                        <a:effectLst/>
                      </a:endParaRPr>
                    </a:p>
                  </a:txBody>
                  <a:tcPr anchor="ctr"/>
                </a:tc>
                <a:tc>
                  <a:txBody>
                    <a:bodyPr/>
                    <a:lstStyle/>
                    <a:p>
                      <a:pPr algn="ctr" fontAlgn="base"/>
                      <a:r>
                        <a:rPr lang="en-US" sz="1800">
                          <a:solidFill>
                            <a:schemeClr val="tx1"/>
                          </a:solidFill>
                          <a:effectLst/>
                        </a:rPr>
                        <a:t>Eyes​</a:t>
                      </a:r>
                      <a:endParaRPr lang="en-US" b="1" i="0">
                        <a:solidFill>
                          <a:schemeClr val="tx1"/>
                        </a:solidFill>
                        <a:effectLst/>
                      </a:endParaRPr>
                    </a:p>
                  </a:txBody>
                  <a:tcPr anchor="ctr"/>
                </a:tc>
                <a:tc>
                  <a:txBody>
                    <a:bodyPr/>
                    <a:lstStyle/>
                    <a:p>
                      <a:pPr algn="ctr" fontAlgn="base"/>
                      <a:r>
                        <a:rPr lang="en-US" sz="1800">
                          <a:solidFill>
                            <a:schemeClr val="tx1"/>
                          </a:solidFill>
                          <a:effectLst/>
                        </a:rPr>
                        <a:t>Class​</a:t>
                      </a:r>
                      <a:endParaRPr lang="en-US" b="1" i="0">
                        <a:solidFill>
                          <a:schemeClr val="tx1"/>
                        </a:solidFill>
                        <a:effectLst/>
                      </a:endParaRPr>
                    </a:p>
                  </a:txBody>
                  <a:tcPr anchor="ctr"/>
                </a:tc>
                <a:extLst>
                  <a:ext uri="{0D108BD9-81ED-4DB2-BD59-A6C34878D82A}">
                    <a16:rowId xmlns:a16="http://schemas.microsoft.com/office/drawing/2014/main" val="1607273640"/>
                  </a:ext>
                </a:extLst>
              </a:tr>
              <a:tr h="419100">
                <a:tc>
                  <a:txBody>
                    <a:bodyPr/>
                    <a:lstStyle/>
                    <a:p>
                      <a:pPr algn="ctr" fontAlgn="base"/>
                      <a:r>
                        <a:rPr lang="en-US" sz="1800">
                          <a:effectLst/>
                        </a:rPr>
                        <a:t>O1​</a:t>
                      </a:r>
                      <a:endParaRPr lang="en-US" b="0" i="0">
                        <a:solidFill>
                          <a:srgbClr val="000000"/>
                        </a:solidFill>
                        <a:effectLst/>
                      </a:endParaRPr>
                    </a:p>
                  </a:txBody>
                  <a:tcPr anchor="ctr"/>
                </a:tc>
                <a:tc>
                  <a:txBody>
                    <a:bodyPr/>
                    <a:lstStyle/>
                    <a:p>
                      <a:pPr algn="ctr" fontAlgn="base"/>
                      <a:r>
                        <a:rPr lang="en-US" sz="1800">
                          <a:effectLst/>
                        </a:rPr>
                        <a:t>short​</a:t>
                      </a:r>
                      <a:endParaRPr lang="en-US" b="0" i="0">
                        <a:solidFill>
                          <a:srgbClr val="000000"/>
                        </a:solidFill>
                        <a:effectLst/>
                      </a:endParaRPr>
                    </a:p>
                  </a:txBody>
                  <a:tcPr anchor="ctr"/>
                </a:tc>
                <a:tc>
                  <a:txBody>
                    <a:bodyPr/>
                    <a:lstStyle/>
                    <a:p>
                      <a:pPr algn="ctr" fontAlgn="base"/>
                      <a:r>
                        <a:rPr lang="en-US" sz="1800">
                          <a:effectLst/>
                        </a:rPr>
                        <a:t>blond​</a:t>
                      </a:r>
                      <a:endParaRPr lang="en-US" b="0" i="0">
                        <a:solidFill>
                          <a:srgbClr val="000000"/>
                        </a:solidFill>
                        <a:effectLst/>
                      </a:endParaRPr>
                    </a:p>
                  </a:txBody>
                  <a:tcPr anchor="ctr"/>
                </a:tc>
                <a:tc>
                  <a:txBody>
                    <a:bodyPr/>
                    <a:lstStyle/>
                    <a:p>
                      <a:pPr algn="ctr" fontAlgn="base"/>
                      <a:r>
                        <a:rPr lang="en-US" sz="1800">
                          <a:effectLst/>
                        </a:rPr>
                        <a:t>blue​</a:t>
                      </a:r>
                      <a:endParaRPr lang="en-US" b="0" i="0">
                        <a:solidFill>
                          <a:srgbClr val="000000"/>
                        </a:solidFill>
                        <a:effectLst/>
                      </a:endParaRPr>
                    </a:p>
                  </a:txBody>
                  <a:tcPr anchor="ctr"/>
                </a:tc>
                <a:tc>
                  <a:txBody>
                    <a:bodyPr/>
                    <a:lstStyle/>
                    <a:p>
                      <a:pPr algn="ctr" fontAlgn="base"/>
                      <a:r>
                        <a:rPr lang="en-US" sz="1800">
                          <a:effectLst/>
                        </a:rPr>
                        <a:t>1​</a:t>
                      </a:r>
                      <a:endParaRPr lang="en-US" b="0" i="0">
                        <a:solidFill>
                          <a:srgbClr val="000000"/>
                        </a:solidFill>
                        <a:effectLst/>
                      </a:endParaRPr>
                    </a:p>
                  </a:txBody>
                  <a:tcPr anchor="ctr"/>
                </a:tc>
                <a:extLst>
                  <a:ext uri="{0D108BD9-81ED-4DB2-BD59-A6C34878D82A}">
                    <a16:rowId xmlns:a16="http://schemas.microsoft.com/office/drawing/2014/main" val="2137789493"/>
                  </a:ext>
                </a:extLst>
              </a:tr>
              <a:tr h="457200">
                <a:tc>
                  <a:txBody>
                    <a:bodyPr/>
                    <a:lstStyle/>
                    <a:p>
                      <a:pPr algn="ctr" fontAlgn="base"/>
                      <a:r>
                        <a:rPr lang="en-US" sz="1800">
                          <a:effectLst/>
                        </a:rPr>
                        <a:t>O2​</a:t>
                      </a:r>
                      <a:endParaRPr lang="en-US" b="0" i="0">
                        <a:solidFill>
                          <a:srgbClr val="000000"/>
                        </a:solidFill>
                        <a:effectLst/>
                      </a:endParaRPr>
                    </a:p>
                  </a:txBody>
                  <a:tcPr anchor="ctr"/>
                </a:tc>
                <a:tc>
                  <a:txBody>
                    <a:bodyPr/>
                    <a:lstStyle/>
                    <a:p>
                      <a:pPr algn="ctr" fontAlgn="base"/>
                      <a:r>
                        <a:rPr lang="en-US" sz="1800">
                          <a:effectLst/>
                        </a:rPr>
                        <a:t>short​</a:t>
                      </a:r>
                      <a:endParaRPr lang="en-US" b="0" i="0">
                        <a:solidFill>
                          <a:srgbClr val="000000"/>
                        </a:solidFill>
                        <a:effectLst/>
                      </a:endParaRPr>
                    </a:p>
                  </a:txBody>
                  <a:tcPr anchor="ctr"/>
                </a:tc>
                <a:tc>
                  <a:txBody>
                    <a:bodyPr/>
                    <a:lstStyle/>
                    <a:p>
                      <a:pPr algn="ctr" fontAlgn="base"/>
                      <a:r>
                        <a:rPr lang="en-US" sz="1800">
                          <a:effectLst/>
                        </a:rPr>
                        <a:t>blond​</a:t>
                      </a:r>
                      <a:endParaRPr lang="en-US" b="0" i="0">
                        <a:solidFill>
                          <a:srgbClr val="000000"/>
                        </a:solidFill>
                        <a:effectLst/>
                      </a:endParaRPr>
                    </a:p>
                  </a:txBody>
                  <a:tcPr anchor="ctr"/>
                </a:tc>
                <a:tc>
                  <a:txBody>
                    <a:bodyPr/>
                    <a:lstStyle/>
                    <a:p>
                      <a:pPr algn="ctr" fontAlgn="base"/>
                      <a:r>
                        <a:rPr lang="en-US" sz="1800">
                          <a:effectLst/>
                        </a:rPr>
                        <a:t>brown​</a:t>
                      </a:r>
                      <a:endParaRPr lang="en-US" b="0" i="0">
                        <a:solidFill>
                          <a:srgbClr val="000000"/>
                        </a:solidFill>
                        <a:effectLst/>
                      </a:endParaRPr>
                    </a:p>
                  </a:txBody>
                  <a:tcPr anchor="ctr"/>
                </a:tc>
                <a:tc>
                  <a:txBody>
                    <a:bodyPr/>
                    <a:lstStyle/>
                    <a:p>
                      <a:pPr algn="ctr" fontAlgn="base"/>
                      <a:r>
                        <a:rPr lang="en-US" sz="1800">
                          <a:effectLst/>
                        </a:rPr>
                        <a:t>0​</a:t>
                      </a:r>
                      <a:endParaRPr lang="en-US" b="0" i="0">
                        <a:solidFill>
                          <a:srgbClr val="000000"/>
                        </a:solidFill>
                        <a:effectLst/>
                      </a:endParaRPr>
                    </a:p>
                  </a:txBody>
                  <a:tcPr anchor="ctr"/>
                </a:tc>
                <a:extLst>
                  <a:ext uri="{0D108BD9-81ED-4DB2-BD59-A6C34878D82A}">
                    <a16:rowId xmlns:a16="http://schemas.microsoft.com/office/drawing/2014/main" val="2517260833"/>
                  </a:ext>
                </a:extLst>
              </a:tr>
              <a:tr h="361950">
                <a:tc>
                  <a:txBody>
                    <a:bodyPr/>
                    <a:lstStyle/>
                    <a:p>
                      <a:pPr algn="ctr" fontAlgn="base"/>
                      <a:r>
                        <a:rPr lang="en-US" sz="1800">
                          <a:effectLst/>
                        </a:rPr>
                        <a:t>O3​</a:t>
                      </a:r>
                      <a:endParaRPr lang="en-US" b="0" i="0">
                        <a:solidFill>
                          <a:srgbClr val="000000"/>
                        </a:solidFill>
                        <a:effectLst/>
                      </a:endParaRPr>
                    </a:p>
                  </a:txBody>
                  <a:tcPr anchor="ctr"/>
                </a:tc>
                <a:tc>
                  <a:txBody>
                    <a:bodyPr/>
                    <a:lstStyle/>
                    <a:p>
                      <a:pPr algn="ctr" fontAlgn="base"/>
                      <a:r>
                        <a:rPr lang="en-US" sz="1800">
                          <a:effectLst/>
                        </a:rPr>
                        <a:t>tall​</a:t>
                      </a:r>
                      <a:endParaRPr lang="en-US" b="0" i="0">
                        <a:solidFill>
                          <a:srgbClr val="000000"/>
                        </a:solidFill>
                        <a:effectLst/>
                      </a:endParaRPr>
                    </a:p>
                  </a:txBody>
                  <a:tcPr anchor="ctr"/>
                </a:tc>
                <a:tc>
                  <a:txBody>
                    <a:bodyPr/>
                    <a:lstStyle/>
                    <a:p>
                      <a:pPr algn="ctr" fontAlgn="base"/>
                      <a:r>
                        <a:rPr lang="en-US" sz="1800">
                          <a:effectLst/>
                        </a:rPr>
                        <a:t>red​</a:t>
                      </a:r>
                      <a:endParaRPr lang="en-US" b="0" i="0">
                        <a:solidFill>
                          <a:srgbClr val="000000"/>
                        </a:solidFill>
                        <a:effectLst/>
                      </a:endParaRPr>
                    </a:p>
                  </a:txBody>
                  <a:tcPr anchor="ctr"/>
                </a:tc>
                <a:tc>
                  <a:txBody>
                    <a:bodyPr/>
                    <a:lstStyle/>
                    <a:p>
                      <a:pPr algn="ctr" fontAlgn="base"/>
                      <a:r>
                        <a:rPr lang="en-US" sz="1800">
                          <a:effectLst/>
                        </a:rPr>
                        <a:t>blue​</a:t>
                      </a:r>
                      <a:endParaRPr lang="en-US" b="0" i="0">
                        <a:solidFill>
                          <a:srgbClr val="000000"/>
                        </a:solidFill>
                        <a:effectLst/>
                      </a:endParaRPr>
                    </a:p>
                  </a:txBody>
                  <a:tcPr anchor="ctr"/>
                </a:tc>
                <a:tc>
                  <a:txBody>
                    <a:bodyPr/>
                    <a:lstStyle/>
                    <a:p>
                      <a:pPr algn="ctr" fontAlgn="base"/>
                      <a:r>
                        <a:rPr lang="en-US" sz="1800">
                          <a:effectLst/>
                        </a:rPr>
                        <a:t>1​</a:t>
                      </a:r>
                      <a:endParaRPr lang="en-US" b="0" i="0">
                        <a:solidFill>
                          <a:srgbClr val="000000"/>
                        </a:solidFill>
                        <a:effectLst/>
                      </a:endParaRPr>
                    </a:p>
                  </a:txBody>
                  <a:tcPr anchor="ctr"/>
                </a:tc>
                <a:extLst>
                  <a:ext uri="{0D108BD9-81ED-4DB2-BD59-A6C34878D82A}">
                    <a16:rowId xmlns:a16="http://schemas.microsoft.com/office/drawing/2014/main" val="1568456257"/>
                  </a:ext>
                </a:extLst>
              </a:tr>
              <a:tr h="361950">
                <a:tc>
                  <a:txBody>
                    <a:bodyPr/>
                    <a:lstStyle/>
                    <a:p>
                      <a:pPr algn="ctr" fontAlgn="base"/>
                      <a:r>
                        <a:rPr lang="en-US" sz="1800">
                          <a:effectLst/>
                        </a:rPr>
                        <a:t>O4​</a:t>
                      </a:r>
                      <a:endParaRPr lang="en-US" b="0" i="0">
                        <a:solidFill>
                          <a:srgbClr val="000000"/>
                        </a:solidFill>
                        <a:effectLst/>
                      </a:endParaRPr>
                    </a:p>
                  </a:txBody>
                  <a:tcPr anchor="ctr"/>
                </a:tc>
                <a:tc>
                  <a:txBody>
                    <a:bodyPr/>
                    <a:lstStyle/>
                    <a:p>
                      <a:pPr algn="ctr" fontAlgn="base"/>
                      <a:r>
                        <a:rPr lang="en-US" sz="1800" u="none" strike="noStrike">
                          <a:effectLst/>
                        </a:rPr>
                        <a:t>tall</a:t>
                      </a:r>
                      <a:r>
                        <a:rPr lang="en-US" sz="1800">
                          <a:effectLst/>
                        </a:rPr>
                        <a:t>​</a:t>
                      </a:r>
                      <a:endParaRPr lang="en-US" b="0" i="0">
                        <a:solidFill>
                          <a:srgbClr val="000000"/>
                        </a:solidFill>
                        <a:effectLst/>
                      </a:endParaRPr>
                    </a:p>
                  </a:txBody>
                  <a:tcPr anchor="ctr"/>
                </a:tc>
                <a:tc>
                  <a:txBody>
                    <a:bodyPr/>
                    <a:lstStyle/>
                    <a:p>
                      <a:pPr algn="ctr" fontAlgn="base"/>
                      <a:r>
                        <a:rPr lang="en-US" sz="1800">
                          <a:effectLst/>
                        </a:rPr>
                        <a:t>dark​</a:t>
                      </a:r>
                      <a:endParaRPr lang="en-US" b="0" i="0">
                        <a:solidFill>
                          <a:srgbClr val="000000"/>
                        </a:solidFill>
                        <a:effectLst/>
                      </a:endParaRPr>
                    </a:p>
                  </a:txBody>
                  <a:tcPr anchor="ctr"/>
                </a:tc>
                <a:tc>
                  <a:txBody>
                    <a:bodyPr/>
                    <a:lstStyle/>
                    <a:p>
                      <a:pPr algn="ctr" fontAlgn="base"/>
                      <a:r>
                        <a:rPr lang="en-US" sz="1800">
                          <a:effectLst/>
                        </a:rPr>
                        <a:t>blue​</a:t>
                      </a:r>
                      <a:endParaRPr lang="en-US" b="0" i="0">
                        <a:solidFill>
                          <a:srgbClr val="000000"/>
                        </a:solidFill>
                        <a:effectLst/>
                      </a:endParaRPr>
                    </a:p>
                  </a:txBody>
                  <a:tcPr anchor="ctr"/>
                </a:tc>
                <a:tc>
                  <a:txBody>
                    <a:bodyPr/>
                    <a:lstStyle/>
                    <a:p>
                      <a:pPr algn="ctr" fontAlgn="base"/>
                      <a:r>
                        <a:rPr lang="en-US" sz="1800">
                          <a:effectLst/>
                        </a:rPr>
                        <a:t>0​</a:t>
                      </a:r>
                      <a:endParaRPr lang="en-US" b="0" i="0">
                        <a:solidFill>
                          <a:srgbClr val="000000"/>
                        </a:solidFill>
                        <a:effectLst/>
                      </a:endParaRPr>
                    </a:p>
                  </a:txBody>
                  <a:tcPr anchor="ctr"/>
                </a:tc>
                <a:extLst>
                  <a:ext uri="{0D108BD9-81ED-4DB2-BD59-A6C34878D82A}">
                    <a16:rowId xmlns:a16="http://schemas.microsoft.com/office/drawing/2014/main" val="3776186869"/>
                  </a:ext>
                </a:extLst>
              </a:tr>
              <a:tr h="361950">
                <a:tc>
                  <a:txBody>
                    <a:bodyPr/>
                    <a:lstStyle/>
                    <a:p>
                      <a:pPr algn="ctr" fontAlgn="base"/>
                      <a:r>
                        <a:rPr lang="en-US" sz="1800">
                          <a:effectLst/>
                        </a:rPr>
                        <a:t>O5​</a:t>
                      </a:r>
                      <a:endParaRPr lang="en-US" b="0" i="0">
                        <a:solidFill>
                          <a:srgbClr val="000000"/>
                        </a:solidFill>
                        <a:effectLst/>
                      </a:endParaRPr>
                    </a:p>
                  </a:txBody>
                  <a:tcPr anchor="ctr"/>
                </a:tc>
                <a:tc>
                  <a:txBody>
                    <a:bodyPr/>
                    <a:lstStyle/>
                    <a:p>
                      <a:pPr algn="ctr" fontAlgn="base"/>
                      <a:r>
                        <a:rPr lang="en-US" sz="1800" u="none" strike="noStrike">
                          <a:effectLst/>
                        </a:rPr>
                        <a:t>tall</a:t>
                      </a:r>
                      <a:r>
                        <a:rPr lang="en-US" sz="1800">
                          <a:effectLst/>
                        </a:rPr>
                        <a:t>​</a:t>
                      </a:r>
                      <a:endParaRPr lang="en-US" b="0" i="0">
                        <a:solidFill>
                          <a:srgbClr val="000000"/>
                        </a:solidFill>
                        <a:effectLst/>
                      </a:endParaRPr>
                    </a:p>
                  </a:txBody>
                  <a:tcPr anchor="ctr"/>
                </a:tc>
                <a:tc>
                  <a:txBody>
                    <a:bodyPr/>
                    <a:lstStyle/>
                    <a:p>
                      <a:pPr algn="ctr" fontAlgn="base"/>
                      <a:r>
                        <a:rPr lang="en-US" sz="1800">
                          <a:effectLst/>
                        </a:rPr>
                        <a:t>dark​</a:t>
                      </a:r>
                      <a:endParaRPr lang="en-US" b="0" i="0">
                        <a:solidFill>
                          <a:srgbClr val="000000"/>
                        </a:solidFill>
                        <a:effectLst/>
                      </a:endParaRPr>
                    </a:p>
                  </a:txBody>
                  <a:tcPr anchor="ctr"/>
                </a:tc>
                <a:tc>
                  <a:txBody>
                    <a:bodyPr/>
                    <a:lstStyle/>
                    <a:p>
                      <a:pPr algn="ctr" fontAlgn="base"/>
                      <a:r>
                        <a:rPr lang="en-US" sz="1800">
                          <a:effectLst/>
                        </a:rPr>
                        <a:t>blue​</a:t>
                      </a:r>
                      <a:endParaRPr lang="en-US" b="0" i="0">
                        <a:solidFill>
                          <a:srgbClr val="000000"/>
                        </a:solidFill>
                        <a:effectLst/>
                      </a:endParaRPr>
                    </a:p>
                  </a:txBody>
                  <a:tcPr anchor="ctr"/>
                </a:tc>
                <a:tc>
                  <a:txBody>
                    <a:bodyPr/>
                    <a:lstStyle/>
                    <a:p>
                      <a:pPr algn="ctr" fontAlgn="base"/>
                      <a:r>
                        <a:rPr lang="en-US" sz="1800">
                          <a:effectLst/>
                        </a:rPr>
                        <a:t>0​</a:t>
                      </a:r>
                      <a:endParaRPr lang="en-US" b="0" i="0">
                        <a:solidFill>
                          <a:srgbClr val="000000"/>
                        </a:solidFill>
                        <a:effectLst/>
                      </a:endParaRPr>
                    </a:p>
                  </a:txBody>
                  <a:tcPr anchor="ctr"/>
                </a:tc>
                <a:extLst>
                  <a:ext uri="{0D108BD9-81ED-4DB2-BD59-A6C34878D82A}">
                    <a16:rowId xmlns:a16="http://schemas.microsoft.com/office/drawing/2014/main" val="4184805404"/>
                  </a:ext>
                </a:extLst>
              </a:tr>
              <a:tr h="419100">
                <a:tc>
                  <a:txBody>
                    <a:bodyPr/>
                    <a:lstStyle/>
                    <a:p>
                      <a:pPr algn="ctr" fontAlgn="base"/>
                      <a:r>
                        <a:rPr lang="en-US" sz="1800">
                          <a:effectLst/>
                        </a:rPr>
                        <a:t>O6​</a:t>
                      </a:r>
                      <a:endParaRPr lang="en-US" b="0" i="0">
                        <a:solidFill>
                          <a:srgbClr val="000000"/>
                        </a:solidFill>
                        <a:effectLst/>
                      </a:endParaRPr>
                    </a:p>
                  </a:txBody>
                  <a:tcPr anchor="ctr"/>
                </a:tc>
                <a:tc>
                  <a:txBody>
                    <a:bodyPr/>
                    <a:lstStyle/>
                    <a:p>
                      <a:pPr algn="ctr" fontAlgn="base"/>
                      <a:r>
                        <a:rPr lang="en-US" sz="1800" u="none" strike="noStrike">
                          <a:effectLst/>
                        </a:rPr>
                        <a:t>tall</a:t>
                      </a:r>
                      <a:r>
                        <a:rPr lang="en-US" sz="1800">
                          <a:effectLst/>
                        </a:rPr>
                        <a:t>​</a:t>
                      </a:r>
                      <a:endParaRPr lang="en-US" b="0" i="0">
                        <a:solidFill>
                          <a:srgbClr val="000000"/>
                        </a:solidFill>
                        <a:effectLst/>
                      </a:endParaRPr>
                    </a:p>
                  </a:txBody>
                  <a:tcPr anchor="ctr"/>
                </a:tc>
                <a:tc>
                  <a:txBody>
                    <a:bodyPr/>
                    <a:lstStyle/>
                    <a:p>
                      <a:pPr algn="ctr" fontAlgn="base"/>
                      <a:r>
                        <a:rPr lang="en-US" sz="1800">
                          <a:effectLst/>
                        </a:rPr>
                        <a:t>blond​</a:t>
                      </a:r>
                      <a:endParaRPr lang="en-US" b="0" i="0">
                        <a:solidFill>
                          <a:srgbClr val="000000"/>
                        </a:solidFill>
                        <a:effectLst/>
                      </a:endParaRPr>
                    </a:p>
                  </a:txBody>
                  <a:tcPr anchor="ctr"/>
                </a:tc>
                <a:tc>
                  <a:txBody>
                    <a:bodyPr/>
                    <a:lstStyle/>
                    <a:p>
                      <a:pPr algn="ctr" fontAlgn="base"/>
                      <a:r>
                        <a:rPr lang="en-US" sz="1800">
                          <a:effectLst/>
                        </a:rPr>
                        <a:t>blue​</a:t>
                      </a:r>
                      <a:endParaRPr lang="en-US" b="0" i="0">
                        <a:solidFill>
                          <a:srgbClr val="000000"/>
                        </a:solidFill>
                        <a:effectLst/>
                      </a:endParaRPr>
                    </a:p>
                  </a:txBody>
                  <a:tcPr anchor="ctr"/>
                </a:tc>
                <a:tc>
                  <a:txBody>
                    <a:bodyPr/>
                    <a:lstStyle/>
                    <a:p>
                      <a:pPr algn="ctr" fontAlgn="base"/>
                      <a:r>
                        <a:rPr lang="en-US" sz="1800">
                          <a:effectLst/>
                        </a:rPr>
                        <a:t>1​</a:t>
                      </a:r>
                      <a:endParaRPr lang="en-US" b="0" i="0">
                        <a:solidFill>
                          <a:srgbClr val="000000"/>
                        </a:solidFill>
                        <a:effectLst/>
                      </a:endParaRPr>
                    </a:p>
                  </a:txBody>
                  <a:tcPr anchor="ctr"/>
                </a:tc>
                <a:extLst>
                  <a:ext uri="{0D108BD9-81ED-4DB2-BD59-A6C34878D82A}">
                    <a16:rowId xmlns:a16="http://schemas.microsoft.com/office/drawing/2014/main" val="106993306"/>
                  </a:ext>
                </a:extLst>
              </a:tr>
              <a:tr h="457200">
                <a:tc>
                  <a:txBody>
                    <a:bodyPr/>
                    <a:lstStyle/>
                    <a:p>
                      <a:pPr algn="ctr" fontAlgn="base"/>
                      <a:r>
                        <a:rPr lang="en-US" sz="1800">
                          <a:effectLst/>
                        </a:rPr>
                        <a:t>O7​</a:t>
                      </a:r>
                      <a:endParaRPr lang="en-US" b="0" i="0">
                        <a:solidFill>
                          <a:srgbClr val="000000"/>
                        </a:solidFill>
                        <a:effectLst/>
                      </a:endParaRPr>
                    </a:p>
                  </a:txBody>
                  <a:tcPr anchor="ctr"/>
                </a:tc>
                <a:tc>
                  <a:txBody>
                    <a:bodyPr/>
                    <a:lstStyle/>
                    <a:p>
                      <a:pPr algn="ctr" fontAlgn="base"/>
                      <a:r>
                        <a:rPr lang="en-US" sz="1800" u="none" strike="noStrike">
                          <a:effectLst/>
                        </a:rPr>
                        <a:t>tall</a:t>
                      </a:r>
                      <a:r>
                        <a:rPr lang="en-US" sz="1800">
                          <a:effectLst/>
                        </a:rPr>
                        <a:t>​</a:t>
                      </a:r>
                      <a:endParaRPr lang="en-US" b="0" i="0">
                        <a:solidFill>
                          <a:srgbClr val="000000"/>
                        </a:solidFill>
                        <a:effectLst/>
                      </a:endParaRPr>
                    </a:p>
                  </a:txBody>
                  <a:tcPr anchor="ctr"/>
                </a:tc>
                <a:tc>
                  <a:txBody>
                    <a:bodyPr/>
                    <a:lstStyle/>
                    <a:p>
                      <a:pPr algn="ctr" fontAlgn="base"/>
                      <a:r>
                        <a:rPr lang="en-US" sz="1800">
                          <a:effectLst/>
                        </a:rPr>
                        <a:t>dark​</a:t>
                      </a:r>
                      <a:endParaRPr lang="en-US" b="0" i="0">
                        <a:solidFill>
                          <a:srgbClr val="000000"/>
                        </a:solidFill>
                        <a:effectLst/>
                      </a:endParaRPr>
                    </a:p>
                  </a:txBody>
                  <a:tcPr anchor="ctr"/>
                </a:tc>
                <a:tc>
                  <a:txBody>
                    <a:bodyPr/>
                    <a:lstStyle/>
                    <a:p>
                      <a:pPr algn="ctr" fontAlgn="base"/>
                      <a:r>
                        <a:rPr lang="en-US" sz="1800">
                          <a:effectLst/>
                        </a:rPr>
                        <a:t>brown​</a:t>
                      </a:r>
                      <a:endParaRPr lang="en-US" b="0" i="0">
                        <a:solidFill>
                          <a:srgbClr val="000000"/>
                        </a:solidFill>
                        <a:effectLst/>
                      </a:endParaRPr>
                    </a:p>
                  </a:txBody>
                  <a:tcPr anchor="ctr"/>
                </a:tc>
                <a:tc>
                  <a:txBody>
                    <a:bodyPr/>
                    <a:lstStyle/>
                    <a:p>
                      <a:pPr algn="ctr" fontAlgn="base"/>
                      <a:r>
                        <a:rPr lang="en-US" sz="1800">
                          <a:effectLst/>
                        </a:rPr>
                        <a:t>0​</a:t>
                      </a:r>
                      <a:endParaRPr lang="en-US" b="0" i="0">
                        <a:solidFill>
                          <a:srgbClr val="000000"/>
                        </a:solidFill>
                        <a:effectLst/>
                      </a:endParaRPr>
                    </a:p>
                  </a:txBody>
                  <a:tcPr anchor="ctr"/>
                </a:tc>
                <a:extLst>
                  <a:ext uri="{0D108BD9-81ED-4DB2-BD59-A6C34878D82A}">
                    <a16:rowId xmlns:a16="http://schemas.microsoft.com/office/drawing/2014/main" val="1605506817"/>
                  </a:ext>
                </a:extLst>
              </a:tr>
              <a:tr h="457200">
                <a:tc>
                  <a:txBody>
                    <a:bodyPr/>
                    <a:lstStyle/>
                    <a:p>
                      <a:pPr algn="ctr" fontAlgn="base"/>
                      <a:r>
                        <a:rPr lang="en-US" sz="1800">
                          <a:effectLst/>
                        </a:rPr>
                        <a:t>O8​</a:t>
                      </a:r>
                      <a:endParaRPr lang="en-US" b="0" i="0">
                        <a:solidFill>
                          <a:srgbClr val="000000"/>
                        </a:solidFill>
                        <a:effectLst/>
                      </a:endParaRPr>
                    </a:p>
                  </a:txBody>
                  <a:tcPr anchor="ctr"/>
                </a:tc>
                <a:tc>
                  <a:txBody>
                    <a:bodyPr/>
                    <a:lstStyle/>
                    <a:p>
                      <a:pPr algn="ctr" fontAlgn="base"/>
                      <a:r>
                        <a:rPr lang="en-US" sz="1800">
                          <a:effectLst/>
                        </a:rPr>
                        <a:t>short​</a:t>
                      </a:r>
                      <a:endParaRPr lang="en-US" b="0" i="0">
                        <a:solidFill>
                          <a:srgbClr val="000000"/>
                        </a:solidFill>
                        <a:effectLst/>
                      </a:endParaRPr>
                    </a:p>
                  </a:txBody>
                  <a:tcPr anchor="ctr"/>
                </a:tc>
                <a:tc>
                  <a:txBody>
                    <a:bodyPr/>
                    <a:lstStyle/>
                    <a:p>
                      <a:pPr algn="ctr" fontAlgn="base"/>
                      <a:r>
                        <a:rPr lang="en-US" sz="1800">
                          <a:effectLst/>
                        </a:rPr>
                        <a:t>blond​</a:t>
                      </a:r>
                      <a:endParaRPr lang="en-US" b="0" i="0">
                        <a:solidFill>
                          <a:srgbClr val="000000"/>
                        </a:solidFill>
                        <a:effectLst/>
                      </a:endParaRPr>
                    </a:p>
                  </a:txBody>
                  <a:tcPr anchor="ctr"/>
                </a:tc>
                <a:tc>
                  <a:txBody>
                    <a:bodyPr/>
                    <a:lstStyle/>
                    <a:p>
                      <a:pPr algn="ctr" fontAlgn="base"/>
                      <a:r>
                        <a:rPr lang="en-US" sz="1800">
                          <a:effectLst/>
                        </a:rPr>
                        <a:t>brown​</a:t>
                      </a:r>
                      <a:endParaRPr lang="en-US" b="0" i="0">
                        <a:solidFill>
                          <a:srgbClr val="000000"/>
                        </a:solidFill>
                        <a:effectLst/>
                      </a:endParaRPr>
                    </a:p>
                  </a:txBody>
                  <a:tcPr anchor="ctr"/>
                </a:tc>
                <a:tc>
                  <a:txBody>
                    <a:bodyPr/>
                    <a:lstStyle/>
                    <a:p>
                      <a:pPr algn="ctr" fontAlgn="base"/>
                      <a:r>
                        <a:rPr lang="en-US" sz="1800">
                          <a:effectLst/>
                        </a:rPr>
                        <a:t>0​</a:t>
                      </a:r>
                      <a:endParaRPr lang="en-US" b="0" i="0">
                        <a:solidFill>
                          <a:srgbClr val="000000"/>
                        </a:solidFill>
                        <a:effectLst/>
                      </a:endParaRPr>
                    </a:p>
                  </a:txBody>
                  <a:tcPr anchor="ctr"/>
                </a:tc>
                <a:extLst>
                  <a:ext uri="{0D108BD9-81ED-4DB2-BD59-A6C34878D82A}">
                    <a16:rowId xmlns:a16="http://schemas.microsoft.com/office/drawing/2014/main" val="2749872086"/>
                  </a:ext>
                </a:extLst>
              </a:tr>
            </a:tbl>
          </a:graphicData>
        </a:graphic>
      </p:graphicFrame>
      <p:pic>
        <p:nvPicPr>
          <p:cNvPr id="3" name="Picture 3">
            <a:extLst>
              <a:ext uri="{FF2B5EF4-FFF2-40B4-BE49-F238E27FC236}">
                <a16:creationId xmlns:a16="http://schemas.microsoft.com/office/drawing/2014/main" id="{FF551ED0-BA01-92D5-689D-17D526249B54}"/>
              </a:ext>
            </a:extLst>
          </p:cNvPr>
          <p:cNvPicPr>
            <a:picLocks noChangeAspect="1"/>
          </p:cNvPicPr>
          <p:nvPr/>
        </p:nvPicPr>
        <p:blipFill>
          <a:blip r:embed="rId2"/>
          <a:stretch>
            <a:fillRect/>
          </a:stretch>
        </p:blipFill>
        <p:spPr>
          <a:xfrm>
            <a:off x="591608" y="3892424"/>
            <a:ext cx="4481512" cy="499257"/>
          </a:xfrm>
          <a:prstGeom prst="rect">
            <a:avLst/>
          </a:prstGeom>
        </p:spPr>
      </p:pic>
      <p:pic>
        <p:nvPicPr>
          <p:cNvPr id="8" name="Picture 7" descr="A black background with blue text&#10;&#10;Description automatically generated">
            <a:extLst>
              <a:ext uri="{FF2B5EF4-FFF2-40B4-BE49-F238E27FC236}">
                <a16:creationId xmlns:a16="http://schemas.microsoft.com/office/drawing/2014/main" id="{7F2DD8B7-BFFD-5A32-529A-32C0B5466E82}"/>
              </a:ext>
            </a:extLst>
          </p:cNvPr>
          <p:cNvPicPr>
            <a:picLocks noChangeAspect="1"/>
          </p:cNvPicPr>
          <p:nvPr/>
        </p:nvPicPr>
        <p:blipFill>
          <a:blip r:embed="rId3"/>
          <a:stretch>
            <a:fillRect/>
          </a:stretch>
        </p:blipFill>
        <p:spPr>
          <a:xfrm>
            <a:off x="10010019" y="0"/>
            <a:ext cx="2186820" cy="786191"/>
          </a:xfrm>
          <a:prstGeom prst="rect">
            <a:avLst/>
          </a:prstGeom>
        </p:spPr>
      </p:pic>
    </p:spTree>
    <p:extLst>
      <p:ext uri="{BB962C8B-B14F-4D97-AF65-F5344CB8AC3E}">
        <p14:creationId xmlns:p14="http://schemas.microsoft.com/office/powerpoint/2010/main" val="606990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69F4-3F12-220B-E270-19709069B3E8}"/>
              </a:ext>
            </a:extLst>
          </p:cNvPr>
          <p:cNvSpPr>
            <a:spLocks noGrp="1"/>
          </p:cNvSpPr>
          <p:nvPr>
            <p:ph type="title"/>
          </p:nvPr>
        </p:nvSpPr>
        <p:spPr>
          <a:xfrm>
            <a:off x="2422676" y="836839"/>
            <a:ext cx="7346648" cy="878040"/>
          </a:xfrm>
        </p:spPr>
        <p:txBody>
          <a:bodyPr/>
          <a:lstStyle/>
          <a:p>
            <a:r>
              <a:rPr lang="en-US" sz="2500" cap="none">
                <a:ea typeface="+mj-lt"/>
                <a:cs typeface="+mj-lt"/>
              </a:rPr>
              <a:t>Induction of Classification Rules using Granular Computing: </a:t>
            </a:r>
            <a:r>
              <a:rPr lang="en-US" sz="2500" b="1" cap="none">
                <a:ea typeface="+mj-lt"/>
                <a:cs typeface="+mj-lt"/>
              </a:rPr>
              <a:t>A DEMO</a:t>
            </a:r>
            <a:endParaRPr lang="en-US" sz="2500" b="1" cap="none"/>
          </a:p>
        </p:txBody>
      </p:sp>
      <p:sp>
        <p:nvSpPr>
          <p:cNvPr id="5" name="Slide Number Placeholder 4">
            <a:extLst>
              <a:ext uri="{FF2B5EF4-FFF2-40B4-BE49-F238E27FC236}">
                <a16:creationId xmlns:a16="http://schemas.microsoft.com/office/drawing/2014/main" id="{E8FA2E41-0023-F81E-0D35-EAF0A9DD1B54}"/>
              </a:ext>
            </a:extLst>
          </p:cNvPr>
          <p:cNvSpPr>
            <a:spLocks noGrp="1"/>
          </p:cNvSpPr>
          <p:nvPr>
            <p:ph type="sldNum" sz="quarter" idx="12"/>
          </p:nvPr>
        </p:nvSpPr>
        <p:spPr/>
        <p:txBody>
          <a:bodyPr/>
          <a:lstStyle/>
          <a:p>
            <a:fld id="{A49DFD55-3C28-40EF-9E31-A92D2E4017FF}" type="slidenum">
              <a:rPr lang="en-US" smtClean="0"/>
              <a:pPr/>
              <a:t>19</a:t>
            </a:fld>
            <a:endParaRPr lang="en-US"/>
          </a:p>
        </p:txBody>
      </p:sp>
      <p:sp>
        <p:nvSpPr>
          <p:cNvPr id="7" name="TextBox 2">
            <a:extLst>
              <a:ext uri="{FF2B5EF4-FFF2-40B4-BE49-F238E27FC236}">
                <a16:creationId xmlns:a16="http://schemas.microsoft.com/office/drawing/2014/main" id="{3E2EB84A-06DE-C89C-035F-55FF6132CE71}"/>
              </a:ext>
            </a:extLst>
          </p:cNvPr>
          <p:cNvSpPr txBox="1"/>
          <p:nvPr/>
        </p:nvSpPr>
        <p:spPr>
          <a:xfrm>
            <a:off x="4727765" y="6026818"/>
            <a:ext cx="2743200" cy="323165"/>
          </a:xfrm>
          <a:prstGeom prst="rect">
            <a:avLst/>
          </a:prstGeom>
          <a:noFill/>
        </p:spPr>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a:t>Table: </a:t>
            </a:r>
            <a:r>
              <a:rPr lang="en-US" sz="1500"/>
              <a:t>Basic granules</a:t>
            </a:r>
          </a:p>
        </p:txBody>
      </p:sp>
      <p:graphicFrame>
        <p:nvGraphicFramePr>
          <p:cNvPr id="13" name="Table 12">
            <a:extLst>
              <a:ext uri="{FF2B5EF4-FFF2-40B4-BE49-F238E27FC236}">
                <a16:creationId xmlns:a16="http://schemas.microsoft.com/office/drawing/2014/main" id="{A6279908-AE47-5ACF-1FF6-1E329882B2AE}"/>
              </a:ext>
            </a:extLst>
          </p:cNvPr>
          <p:cNvGraphicFramePr>
            <a:graphicFrameLocks noGrp="1"/>
          </p:cNvGraphicFramePr>
          <p:nvPr>
            <p:extLst>
              <p:ext uri="{D42A27DB-BD31-4B8C-83A1-F6EECF244321}">
                <p14:modId xmlns:p14="http://schemas.microsoft.com/office/powerpoint/2010/main" val="2682658708"/>
              </p:ext>
            </p:extLst>
          </p:nvPr>
        </p:nvGraphicFramePr>
        <p:xfrm>
          <a:off x="3631406" y="2165047"/>
          <a:ext cx="4933950" cy="3730248"/>
        </p:xfrm>
        <a:graphic>
          <a:graphicData uri="http://schemas.openxmlformats.org/drawingml/2006/table">
            <a:tbl>
              <a:tblPr firstRow="1" bandRow="1">
                <a:tableStyleId>{5C22544A-7EE6-4342-B048-85BDC9FD1C3A}</a:tableStyleId>
              </a:tblPr>
              <a:tblGrid>
                <a:gridCol w="2466975">
                  <a:extLst>
                    <a:ext uri="{9D8B030D-6E8A-4147-A177-3AD203B41FA5}">
                      <a16:colId xmlns:a16="http://schemas.microsoft.com/office/drawing/2014/main" val="1635737999"/>
                    </a:ext>
                  </a:extLst>
                </a:gridCol>
                <a:gridCol w="2466975">
                  <a:extLst>
                    <a:ext uri="{9D8B030D-6E8A-4147-A177-3AD203B41FA5}">
                      <a16:colId xmlns:a16="http://schemas.microsoft.com/office/drawing/2014/main" val="1177228621"/>
                    </a:ext>
                  </a:extLst>
                </a:gridCol>
              </a:tblGrid>
              <a:tr h="466281">
                <a:tc>
                  <a:txBody>
                    <a:bodyPr/>
                    <a:lstStyle/>
                    <a:p>
                      <a:pPr algn="ctr" fontAlgn="base"/>
                      <a:r>
                        <a:rPr lang="en-US" sz="1800">
                          <a:solidFill>
                            <a:schemeClr val="tx1"/>
                          </a:solidFill>
                          <a:effectLst/>
                        </a:rPr>
                        <a:t>Formula​</a:t>
                      </a:r>
                      <a:endParaRPr lang="en-US" b="1">
                        <a:solidFill>
                          <a:schemeClr val="tx1"/>
                        </a:solidFill>
                        <a:effectLst/>
                      </a:endParaRPr>
                    </a:p>
                  </a:txBody>
                  <a:tcPr anchor="ctr"/>
                </a:tc>
                <a:tc>
                  <a:txBody>
                    <a:bodyPr/>
                    <a:lstStyle/>
                    <a:p>
                      <a:pPr algn="ctr" fontAlgn="base"/>
                      <a:r>
                        <a:rPr lang="en-US" sz="1800">
                          <a:solidFill>
                            <a:schemeClr val="tx1"/>
                          </a:solidFill>
                          <a:effectLst/>
                        </a:rPr>
                        <a:t>Granule​</a:t>
                      </a:r>
                      <a:endParaRPr lang="en-US" b="1">
                        <a:solidFill>
                          <a:schemeClr val="tx1"/>
                        </a:solidFill>
                        <a:effectLst/>
                      </a:endParaRPr>
                    </a:p>
                  </a:txBody>
                  <a:tcPr anchor="ctr"/>
                </a:tc>
                <a:extLst>
                  <a:ext uri="{0D108BD9-81ED-4DB2-BD59-A6C34878D82A}">
                    <a16:rowId xmlns:a16="http://schemas.microsoft.com/office/drawing/2014/main" val="2572402271"/>
                  </a:ext>
                </a:extLst>
              </a:tr>
              <a:tr h="466281">
                <a:tc>
                  <a:txBody>
                    <a:bodyPr/>
                    <a:lstStyle/>
                    <a:p>
                      <a:pPr algn="ctr" fontAlgn="base"/>
                      <a:r>
                        <a:rPr lang="en-US" sz="1800">
                          <a:effectLst/>
                        </a:rPr>
                        <a:t>Height = short​</a:t>
                      </a:r>
                      <a:endParaRPr lang="en-US">
                        <a:effectLst/>
                      </a:endParaRPr>
                    </a:p>
                  </a:txBody>
                  <a:tcPr anchor="ctr"/>
                </a:tc>
                <a:tc>
                  <a:txBody>
                    <a:bodyPr/>
                    <a:lstStyle/>
                    <a:p>
                      <a:pPr algn="ctr" fontAlgn="base"/>
                      <a:r>
                        <a:rPr lang="en-US" sz="1800">
                          <a:effectLst/>
                        </a:rPr>
                        <a:t>{O1,O2,O8}​</a:t>
                      </a:r>
                      <a:endParaRPr lang="en-US">
                        <a:effectLst/>
                      </a:endParaRPr>
                    </a:p>
                  </a:txBody>
                  <a:tcPr anchor="ctr"/>
                </a:tc>
                <a:extLst>
                  <a:ext uri="{0D108BD9-81ED-4DB2-BD59-A6C34878D82A}">
                    <a16:rowId xmlns:a16="http://schemas.microsoft.com/office/drawing/2014/main" val="3916325006"/>
                  </a:ext>
                </a:extLst>
              </a:tr>
              <a:tr h="466281">
                <a:tc>
                  <a:txBody>
                    <a:bodyPr/>
                    <a:lstStyle/>
                    <a:p>
                      <a:pPr algn="ctr" fontAlgn="base"/>
                      <a:r>
                        <a:rPr lang="en-US" sz="1800">
                          <a:effectLst/>
                        </a:rPr>
                        <a:t>Height = tall​</a:t>
                      </a:r>
                      <a:endParaRPr lang="en-US">
                        <a:effectLst/>
                      </a:endParaRPr>
                    </a:p>
                  </a:txBody>
                  <a:tcPr anchor="ctr"/>
                </a:tc>
                <a:tc>
                  <a:txBody>
                    <a:bodyPr/>
                    <a:lstStyle/>
                    <a:p>
                      <a:pPr algn="ctr" fontAlgn="base"/>
                      <a:r>
                        <a:rPr lang="en-US" sz="1800">
                          <a:effectLst/>
                        </a:rPr>
                        <a:t>{O3,O4,O5,O6,O7}​</a:t>
                      </a:r>
                      <a:endParaRPr lang="en-US">
                        <a:effectLst/>
                      </a:endParaRPr>
                    </a:p>
                  </a:txBody>
                  <a:tcPr anchor="ctr"/>
                </a:tc>
                <a:extLst>
                  <a:ext uri="{0D108BD9-81ED-4DB2-BD59-A6C34878D82A}">
                    <a16:rowId xmlns:a16="http://schemas.microsoft.com/office/drawing/2014/main" val="3114318517"/>
                  </a:ext>
                </a:extLst>
              </a:tr>
              <a:tr h="466281">
                <a:tc>
                  <a:txBody>
                    <a:bodyPr/>
                    <a:lstStyle/>
                    <a:p>
                      <a:pPr algn="ctr" fontAlgn="base"/>
                      <a:r>
                        <a:rPr lang="en-US" sz="1800">
                          <a:effectLst/>
                        </a:rPr>
                        <a:t>Hair = blond​</a:t>
                      </a:r>
                      <a:endParaRPr lang="en-US">
                        <a:effectLst/>
                      </a:endParaRPr>
                    </a:p>
                  </a:txBody>
                  <a:tcPr anchor="ctr"/>
                </a:tc>
                <a:tc>
                  <a:txBody>
                    <a:bodyPr/>
                    <a:lstStyle/>
                    <a:p>
                      <a:pPr algn="ctr" fontAlgn="base"/>
                      <a:r>
                        <a:rPr lang="en-US" sz="1800">
                          <a:effectLst/>
                        </a:rPr>
                        <a:t>{O1,O2,O6,O8}​</a:t>
                      </a:r>
                      <a:endParaRPr lang="en-US">
                        <a:effectLst/>
                      </a:endParaRPr>
                    </a:p>
                  </a:txBody>
                  <a:tcPr anchor="ctr"/>
                </a:tc>
                <a:extLst>
                  <a:ext uri="{0D108BD9-81ED-4DB2-BD59-A6C34878D82A}">
                    <a16:rowId xmlns:a16="http://schemas.microsoft.com/office/drawing/2014/main" val="1244639171"/>
                  </a:ext>
                </a:extLst>
              </a:tr>
              <a:tr h="466281">
                <a:tc>
                  <a:txBody>
                    <a:bodyPr/>
                    <a:lstStyle/>
                    <a:p>
                      <a:pPr algn="ctr" fontAlgn="base"/>
                      <a:r>
                        <a:rPr lang="en-US" sz="1800">
                          <a:effectLst/>
                        </a:rPr>
                        <a:t>Hair = red​</a:t>
                      </a:r>
                      <a:endParaRPr lang="en-US">
                        <a:effectLst/>
                      </a:endParaRPr>
                    </a:p>
                  </a:txBody>
                  <a:tcPr anchor="ctr"/>
                </a:tc>
                <a:tc>
                  <a:txBody>
                    <a:bodyPr/>
                    <a:lstStyle/>
                    <a:p>
                      <a:pPr algn="ctr" fontAlgn="base"/>
                      <a:r>
                        <a:rPr lang="en-US" sz="1800">
                          <a:effectLst/>
                        </a:rPr>
                        <a:t>{O3}​</a:t>
                      </a:r>
                      <a:endParaRPr lang="en-US">
                        <a:effectLst/>
                      </a:endParaRPr>
                    </a:p>
                  </a:txBody>
                  <a:tcPr anchor="ctr"/>
                </a:tc>
                <a:extLst>
                  <a:ext uri="{0D108BD9-81ED-4DB2-BD59-A6C34878D82A}">
                    <a16:rowId xmlns:a16="http://schemas.microsoft.com/office/drawing/2014/main" val="1931552426"/>
                  </a:ext>
                </a:extLst>
              </a:tr>
              <a:tr h="466281">
                <a:tc>
                  <a:txBody>
                    <a:bodyPr/>
                    <a:lstStyle/>
                    <a:p>
                      <a:pPr algn="ctr" fontAlgn="base"/>
                      <a:r>
                        <a:rPr lang="en-US" sz="1800">
                          <a:effectLst/>
                        </a:rPr>
                        <a:t>Hair = dark​</a:t>
                      </a:r>
                      <a:endParaRPr lang="en-US">
                        <a:effectLst/>
                      </a:endParaRPr>
                    </a:p>
                  </a:txBody>
                  <a:tcPr anchor="ctr"/>
                </a:tc>
                <a:tc>
                  <a:txBody>
                    <a:bodyPr/>
                    <a:lstStyle/>
                    <a:p>
                      <a:pPr algn="ctr" fontAlgn="base"/>
                      <a:r>
                        <a:rPr lang="en-US" sz="1800">
                          <a:effectLst/>
                        </a:rPr>
                        <a:t>{O4,O5,O7}​</a:t>
                      </a:r>
                      <a:endParaRPr lang="en-US">
                        <a:effectLst/>
                      </a:endParaRPr>
                    </a:p>
                  </a:txBody>
                  <a:tcPr anchor="ctr"/>
                </a:tc>
                <a:extLst>
                  <a:ext uri="{0D108BD9-81ED-4DB2-BD59-A6C34878D82A}">
                    <a16:rowId xmlns:a16="http://schemas.microsoft.com/office/drawing/2014/main" val="3359409028"/>
                  </a:ext>
                </a:extLst>
              </a:tr>
              <a:tr h="466281">
                <a:tc>
                  <a:txBody>
                    <a:bodyPr/>
                    <a:lstStyle/>
                    <a:p>
                      <a:pPr algn="ctr" fontAlgn="base"/>
                      <a:r>
                        <a:rPr lang="en-US" sz="1800">
                          <a:effectLst/>
                        </a:rPr>
                        <a:t>Eyes = blue​</a:t>
                      </a:r>
                      <a:endParaRPr lang="en-US">
                        <a:effectLst/>
                      </a:endParaRPr>
                    </a:p>
                  </a:txBody>
                  <a:tcPr anchor="ctr"/>
                </a:tc>
                <a:tc>
                  <a:txBody>
                    <a:bodyPr/>
                    <a:lstStyle/>
                    <a:p>
                      <a:pPr algn="ctr" fontAlgn="base"/>
                      <a:r>
                        <a:rPr lang="en-US" sz="1800">
                          <a:effectLst/>
                        </a:rPr>
                        <a:t>{O1,O3,O4,O5,O6}​</a:t>
                      </a:r>
                      <a:endParaRPr lang="en-US">
                        <a:effectLst/>
                      </a:endParaRPr>
                    </a:p>
                  </a:txBody>
                  <a:tcPr anchor="ctr"/>
                </a:tc>
                <a:extLst>
                  <a:ext uri="{0D108BD9-81ED-4DB2-BD59-A6C34878D82A}">
                    <a16:rowId xmlns:a16="http://schemas.microsoft.com/office/drawing/2014/main" val="861459144"/>
                  </a:ext>
                </a:extLst>
              </a:tr>
              <a:tr h="466281">
                <a:tc>
                  <a:txBody>
                    <a:bodyPr/>
                    <a:lstStyle/>
                    <a:p>
                      <a:pPr algn="ctr" fontAlgn="base"/>
                      <a:r>
                        <a:rPr lang="en-US" sz="1800">
                          <a:effectLst/>
                        </a:rPr>
                        <a:t>Eyes = brown​</a:t>
                      </a:r>
                      <a:endParaRPr lang="en-US">
                        <a:effectLst/>
                      </a:endParaRPr>
                    </a:p>
                  </a:txBody>
                  <a:tcPr anchor="ctr"/>
                </a:tc>
                <a:tc>
                  <a:txBody>
                    <a:bodyPr/>
                    <a:lstStyle/>
                    <a:p>
                      <a:pPr algn="ctr" fontAlgn="base"/>
                      <a:r>
                        <a:rPr lang="en-US" sz="1800">
                          <a:effectLst/>
                        </a:rPr>
                        <a:t>{O2,O7,O8}​</a:t>
                      </a:r>
                      <a:endParaRPr lang="en-US">
                        <a:effectLst/>
                      </a:endParaRPr>
                    </a:p>
                  </a:txBody>
                  <a:tcPr anchor="ctr"/>
                </a:tc>
                <a:extLst>
                  <a:ext uri="{0D108BD9-81ED-4DB2-BD59-A6C34878D82A}">
                    <a16:rowId xmlns:a16="http://schemas.microsoft.com/office/drawing/2014/main" val="2725952946"/>
                  </a:ext>
                </a:extLst>
              </a:tr>
            </a:tbl>
          </a:graphicData>
        </a:graphic>
      </p:graphicFrame>
      <p:pic>
        <p:nvPicPr>
          <p:cNvPr id="8" name="Picture 7" descr="A black background with blue text&#10;&#10;Description automatically generated">
            <a:extLst>
              <a:ext uri="{FF2B5EF4-FFF2-40B4-BE49-F238E27FC236}">
                <a16:creationId xmlns:a16="http://schemas.microsoft.com/office/drawing/2014/main" id="{7F2DD8B7-BFFD-5A32-529A-32C0B5466E82}"/>
              </a:ext>
            </a:extLst>
          </p:cNvPr>
          <p:cNvPicPr>
            <a:picLocks noChangeAspect="1"/>
          </p:cNvPicPr>
          <p:nvPr/>
        </p:nvPicPr>
        <p:blipFill>
          <a:blip r:embed="rId2"/>
          <a:stretch>
            <a:fillRect/>
          </a:stretch>
        </p:blipFill>
        <p:spPr>
          <a:xfrm>
            <a:off x="10010019" y="0"/>
            <a:ext cx="2186820" cy="786191"/>
          </a:xfrm>
          <a:prstGeom prst="rect">
            <a:avLst/>
          </a:prstGeom>
        </p:spPr>
      </p:pic>
    </p:spTree>
    <p:extLst>
      <p:ext uri="{BB962C8B-B14F-4D97-AF65-F5344CB8AC3E}">
        <p14:creationId xmlns:p14="http://schemas.microsoft.com/office/powerpoint/2010/main" val="3788842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2127693"/>
            <a:ext cx="4032552" cy="853849"/>
          </a:xfrm>
        </p:spPr>
        <p:txBody>
          <a:bodyPr>
            <a:normAutofit/>
          </a:bodyPr>
          <a:lstStyle/>
          <a:p>
            <a:r>
              <a:rPr lang="en-US" sz="3000"/>
              <a:t>COURSE PLAN</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3428084"/>
            <a:ext cx="4032551" cy="1334029"/>
          </a:xfrm>
        </p:spPr>
        <p:txBody>
          <a:bodyPr vert="horz" lIns="91440" tIns="45720" rIns="91440" bIns="45720" rtlCol="0" anchor="t">
            <a:noAutofit/>
          </a:bodyPr>
          <a:lstStyle/>
          <a:p>
            <a:r>
              <a:rPr lang="en-US" sz="1500" b="1" dirty="0"/>
              <a:t>Part 1:</a:t>
            </a:r>
            <a:r>
              <a:rPr lang="en-US" sz="1500" dirty="0"/>
              <a:t> Introduction to Granular Computing</a:t>
            </a:r>
            <a:endParaRPr lang="en-US" dirty="0"/>
          </a:p>
          <a:p>
            <a:r>
              <a:rPr lang="en-US" sz="1500" b="1" dirty="0"/>
              <a:t>Part 2:</a:t>
            </a:r>
            <a:r>
              <a:rPr lang="en-US" sz="1500" dirty="0"/>
              <a:t> Granular Computing Frameworks</a:t>
            </a:r>
            <a:endParaRPr lang="en-US" dirty="0"/>
          </a:p>
          <a:p>
            <a:r>
              <a:rPr lang="en-US" sz="1500" b="1" dirty="0"/>
              <a:t>Part 3:</a:t>
            </a:r>
            <a:r>
              <a:rPr lang="en-US" sz="1500" dirty="0"/>
              <a:t> Granular Computing Applications</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a:t>20XX</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a:p>
        </p:txBody>
      </p:sp>
    </p:spTree>
    <p:extLst>
      <p:ext uri="{BB962C8B-B14F-4D97-AF65-F5344CB8AC3E}">
        <p14:creationId xmlns:p14="http://schemas.microsoft.com/office/powerpoint/2010/main" val="802645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69F4-3F12-220B-E270-19709069B3E8}"/>
              </a:ext>
            </a:extLst>
          </p:cNvPr>
          <p:cNvSpPr>
            <a:spLocks noGrp="1"/>
          </p:cNvSpPr>
          <p:nvPr>
            <p:ph type="title"/>
          </p:nvPr>
        </p:nvSpPr>
        <p:spPr>
          <a:xfrm>
            <a:off x="2265438" y="788459"/>
            <a:ext cx="7649029" cy="817563"/>
          </a:xfrm>
        </p:spPr>
        <p:txBody>
          <a:bodyPr/>
          <a:lstStyle/>
          <a:p>
            <a:r>
              <a:rPr lang="en-US" sz="2500" cap="none">
                <a:ea typeface="+mj-lt"/>
                <a:cs typeface="+mj-lt"/>
              </a:rPr>
              <a:t>Induction of Classification Rules using Granular Computing: </a:t>
            </a:r>
            <a:r>
              <a:rPr lang="en-US" sz="2500" b="1" cap="none">
                <a:ea typeface="+mj-lt"/>
                <a:cs typeface="+mj-lt"/>
              </a:rPr>
              <a:t>A DEMO</a:t>
            </a:r>
            <a:endParaRPr lang="en-US" sz="2500" b="1"/>
          </a:p>
        </p:txBody>
      </p:sp>
      <p:sp>
        <p:nvSpPr>
          <p:cNvPr id="5" name="Slide Number Placeholder 4">
            <a:extLst>
              <a:ext uri="{FF2B5EF4-FFF2-40B4-BE49-F238E27FC236}">
                <a16:creationId xmlns:a16="http://schemas.microsoft.com/office/drawing/2014/main" id="{E8FA2E41-0023-F81E-0D35-EAF0A9DD1B54}"/>
              </a:ext>
            </a:extLst>
          </p:cNvPr>
          <p:cNvSpPr>
            <a:spLocks noGrp="1"/>
          </p:cNvSpPr>
          <p:nvPr>
            <p:ph type="sldNum" sz="quarter" idx="12"/>
          </p:nvPr>
        </p:nvSpPr>
        <p:spPr/>
        <p:txBody>
          <a:bodyPr/>
          <a:lstStyle/>
          <a:p>
            <a:fld id="{A49DFD55-3C28-40EF-9E31-A92D2E4017FF}" type="slidenum">
              <a:rPr lang="en-US" smtClean="0"/>
              <a:pPr/>
              <a:t>20</a:t>
            </a:fld>
            <a:endParaRPr lang="en-US"/>
          </a:p>
        </p:txBody>
      </p:sp>
      <p:pic>
        <p:nvPicPr>
          <p:cNvPr id="3" name="Picture 2" descr="Text&#10;&#10;Description automatically generated">
            <a:extLst>
              <a:ext uri="{FF2B5EF4-FFF2-40B4-BE49-F238E27FC236}">
                <a16:creationId xmlns:a16="http://schemas.microsoft.com/office/drawing/2014/main" id="{B366A2DA-1278-11BB-6C9D-21E933110C47}"/>
              </a:ext>
            </a:extLst>
          </p:cNvPr>
          <p:cNvPicPr>
            <a:picLocks noChangeAspect="1"/>
          </p:cNvPicPr>
          <p:nvPr/>
        </p:nvPicPr>
        <p:blipFill>
          <a:blip r:embed="rId2"/>
          <a:stretch>
            <a:fillRect/>
          </a:stretch>
        </p:blipFill>
        <p:spPr>
          <a:xfrm>
            <a:off x="2376071" y="2811274"/>
            <a:ext cx="1733549" cy="742949"/>
          </a:xfrm>
          <a:prstGeom prst="rect">
            <a:avLst/>
          </a:prstGeom>
        </p:spPr>
      </p:pic>
      <p:sp>
        <p:nvSpPr>
          <p:cNvPr id="4" name="TextBox 2">
            <a:extLst>
              <a:ext uri="{FF2B5EF4-FFF2-40B4-BE49-F238E27FC236}">
                <a16:creationId xmlns:a16="http://schemas.microsoft.com/office/drawing/2014/main" id="{6A507210-C4E4-700F-1FC6-138D9665A1BD}"/>
              </a:ext>
            </a:extLst>
          </p:cNvPr>
          <p:cNvSpPr txBox="1"/>
          <p:nvPr/>
        </p:nvSpPr>
        <p:spPr>
          <a:xfrm>
            <a:off x="2373690" y="2128304"/>
            <a:ext cx="1743075" cy="400110"/>
          </a:xfrm>
          <a:prstGeom prst="rect">
            <a:avLst/>
          </a:prstGeom>
          <a:noFill/>
        </p:spPr>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a:t>Generality</a:t>
            </a:r>
            <a:endParaRPr lang="en-US" sz="2000"/>
          </a:p>
        </p:txBody>
      </p:sp>
      <p:sp>
        <p:nvSpPr>
          <p:cNvPr id="8" name="TextBox 3">
            <a:extLst>
              <a:ext uri="{FF2B5EF4-FFF2-40B4-BE49-F238E27FC236}">
                <a16:creationId xmlns:a16="http://schemas.microsoft.com/office/drawing/2014/main" id="{7C5FF271-FE8F-4341-B6A1-65B3FD295DEF}"/>
              </a:ext>
            </a:extLst>
          </p:cNvPr>
          <p:cNvSpPr txBox="1"/>
          <p:nvPr/>
        </p:nvSpPr>
        <p:spPr>
          <a:xfrm>
            <a:off x="7671404" y="1965345"/>
            <a:ext cx="2671763" cy="707886"/>
          </a:xfrm>
          <a:prstGeom prst="rect">
            <a:avLst/>
          </a:prstGeom>
          <a:noFill/>
        </p:spPr>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a:t>Absolute Support</a:t>
            </a:r>
            <a:endParaRPr lang="en-US" sz="2000"/>
          </a:p>
          <a:p>
            <a:pPr algn="ctr"/>
            <a:r>
              <a:rPr lang="en-US" sz="2000" b="1"/>
              <a:t>(Confidence )</a:t>
            </a:r>
            <a:endParaRPr lang="en-US" sz="2000"/>
          </a:p>
        </p:txBody>
      </p:sp>
      <p:sp>
        <p:nvSpPr>
          <p:cNvPr id="9" name="TextBox 4">
            <a:extLst>
              <a:ext uri="{FF2B5EF4-FFF2-40B4-BE49-F238E27FC236}">
                <a16:creationId xmlns:a16="http://schemas.microsoft.com/office/drawing/2014/main" id="{3437ACDB-4985-E4A9-8F07-5860D6C1CD85}"/>
              </a:ext>
            </a:extLst>
          </p:cNvPr>
          <p:cNvSpPr txBox="1"/>
          <p:nvPr/>
        </p:nvSpPr>
        <p:spPr>
          <a:xfrm>
            <a:off x="2373690" y="4757695"/>
            <a:ext cx="1743075" cy="400110"/>
          </a:xfrm>
          <a:prstGeom prst="rect">
            <a:avLst/>
          </a:prstGeom>
          <a:noFill/>
        </p:spPr>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a:t>Coverage</a:t>
            </a:r>
            <a:endParaRPr lang="en-US" sz="2000"/>
          </a:p>
        </p:txBody>
      </p:sp>
      <p:sp>
        <p:nvSpPr>
          <p:cNvPr id="10" name="TextBox 5">
            <a:extLst>
              <a:ext uri="{FF2B5EF4-FFF2-40B4-BE49-F238E27FC236}">
                <a16:creationId xmlns:a16="http://schemas.microsoft.com/office/drawing/2014/main" id="{9920B807-4926-77FB-A9F2-0DEABE8B00A5}"/>
              </a:ext>
            </a:extLst>
          </p:cNvPr>
          <p:cNvSpPr txBox="1"/>
          <p:nvPr/>
        </p:nvSpPr>
        <p:spPr>
          <a:xfrm>
            <a:off x="7671405" y="4760718"/>
            <a:ext cx="2671762" cy="400110"/>
          </a:xfrm>
          <a:prstGeom prst="rect">
            <a:avLst/>
          </a:prstGeom>
          <a:noFill/>
        </p:spPr>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a:t>Conditional Entropy</a:t>
            </a:r>
            <a:endParaRPr lang="en-US"/>
          </a:p>
        </p:txBody>
      </p:sp>
      <p:pic>
        <p:nvPicPr>
          <p:cNvPr id="12" name="Picture 11" descr="Text&#10;&#10;Description automatically generated">
            <a:extLst>
              <a:ext uri="{FF2B5EF4-FFF2-40B4-BE49-F238E27FC236}">
                <a16:creationId xmlns:a16="http://schemas.microsoft.com/office/drawing/2014/main" id="{A440EAA7-5C0C-DB0D-12DB-060705FF1537}"/>
              </a:ext>
            </a:extLst>
          </p:cNvPr>
          <p:cNvPicPr>
            <a:picLocks noChangeAspect="1"/>
          </p:cNvPicPr>
          <p:nvPr/>
        </p:nvPicPr>
        <p:blipFill>
          <a:blip r:embed="rId3"/>
          <a:stretch>
            <a:fillRect/>
          </a:stretch>
        </p:blipFill>
        <p:spPr>
          <a:xfrm>
            <a:off x="7782643" y="2845744"/>
            <a:ext cx="2447925" cy="676275"/>
          </a:xfrm>
          <a:prstGeom prst="rect">
            <a:avLst/>
          </a:prstGeom>
        </p:spPr>
      </p:pic>
      <p:pic>
        <p:nvPicPr>
          <p:cNvPr id="14" name="Picture 13">
            <a:extLst>
              <a:ext uri="{FF2B5EF4-FFF2-40B4-BE49-F238E27FC236}">
                <a16:creationId xmlns:a16="http://schemas.microsoft.com/office/drawing/2014/main" id="{F1FE7181-A496-4DB2-3D5E-CDA743D1589F}"/>
              </a:ext>
            </a:extLst>
          </p:cNvPr>
          <p:cNvPicPr>
            <a:picLocks noChangeAspect="1"/>
          </p:cNvPicPr>
          <p:nvPr/>
        </p:nvPicPr>
        <p:blipFill>
          <a:blip r:embed="rId4"/>
          <a:stretch>
            <a:fillRect/>
          </a:stretch>
        </p:blipFill>
        <p:spPr>
          <a:xfrm>
            <a:off x="2010833" y="5232551"/>
            <a:ext cx="2476500" cy="752475"/>
          </a:xfrm>
          <a:prstGeom prst="rect">
            <a:avLst/>
          </a:prstGeom>
        </p:spPr>
      </p:pic>
      <p:pic>
        <p:nvPicPr>
          <p:cNvPr id="15" name="Picture 14">
            <a:extLst>
              <a:ext uri="{FF2B5EF4-FFF2-40B4-BE49-F238E27FC236}">
                <a16:creationId xmlns:a16="http://schemas.microsoft.com/office/drawing/2014/main" id="{634A2D0A-558E-4921-3C37-A11DDB696047}"/>
              </a:ext>
            </a:extLst>
          </p:cNvPr>
          <p:cNvPicPr>
            <a:picLocks noChangeAspect="1"/>
          </p:cNvPicPr>
          <p:nvPr/>
        </p:nvPicPr>
        <p:blipFill>
          <a:blip r:embed="rId5"/>
          <a:stretch>
            <a:fillRect/>
          </a:stretch>
        </p:blipFill>
        <p:spPr>
          <a:xfrm>
            <a:off x="7632738" y="5339877"/>
            <a:ext cx="2743200" cy="541226"/>
          </a:xfrm>
          <a:prstGeom prst="rect">
            <a:avLst/>
          </a:prstGeom>
        </p:spPr>
      </p:pic>
      <p:pic>
        <p:nvPicPr>
          <p:cNvPr id="7" name="Picture 6" descr="A black background with blue text&#10;&#10;Description automatically generated">
            <a:extLst>
              <a:ext uri="{FF2B5EF4-FFF2-40B4-BE49-F238E27FC236}">
                <a16:creationId xmlns:a16="http://schemas.microsoft.com/office/drawing/2014/main" id="{5AA657C0-DEDB-5185-7381-55FB4D6ABD35}"/>
              </a:ext>
            </a:extLst>
          </p:cNvPr>
          <p:cNvPicPr>
            <a:picLocks noChangeAspect="1"/>
          </p:cNvPicPr>
          <p:nvPr/>
        </p:nvPicPr>
        <p:blipFill>
          <a:blip r:embed="rId6"/>
          <a:stretch>
            <a:fillRect/>
          </a:stretch>
        </p:blipFill>
        <p:spPr>
          <a:xfrm>
            <a:off x="10010019" y="0"/>
            <a:ext cx="2186820" cy="786191"/>
          </a:xfrm>
          <a:prstGeom prst="rect">
            <a:avLst/>
          </a:prstGeom>
        </p:spPr>
      </p:pic>
    </p:spTree>
    <p:extLst>
      <p:ext uri="{BB962C8B-B14F-4D97-AF65-F5344CB8AC3E}">
        <p14:creationId xmlns:p14="http://schemas.microsoft.com/office/powerpoint/2010/main" val="1000584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69F4-3F12-220B-E270-19709069B3E8}"/>
              </a:ext>
            </a:extLst>
          </p:cNvPr>
          <p:cNvSpPr>
            <a:spLocks noGrp="1"/>
          </p:cNvSpPr>
          <p:nvPr>
            <p:ph type="title"/>
          </p:nvPr>
        </p:nvSpPr>
        <p:spPr>
          <a:xfrm>
            <a:off x="1890486" y="788458"/>
            <a:ext cx="8398934" cy="793374"/>
          </a:xfrm>
        </p:spPr>
        <p:txBody>
          <a:bodyPr/>
          <a:lstStyle/>
          <a:p>
            <a:r>
              <a:rPr lang="en-US" sz="2500">
                <a:ea typeface="+mj-lt"/>
                <a:cs typeface="+mj-lt"/>
              </a:rPr>
              <a:t>Induction of Classification Rules using Granular Computing: </a:t>
            </a:r>
            <a:r>
              <a:rPr lang="en-US" sz="2500" b="1">
                <a:ea typeface="+mj-lt"/>
                <a:cs typeface="+mj-lt"/>
              </a:rPr>
              <a:t>A DEMO</a:t>
            </a:r>
            <a:endParaRPr lang="en-US" sz="2500">
              <a:ea typeface="+mj-lt"/>
              <a:cs typeface="+mj-lt"/>
            </a:endParaRPr>
          </a:p>
        </p:txBody>
      </p:sp>
      <p:sp>
        <p:nvSpPr>
          <p:cNvPr id="5" name="Slide Number Placeholder 4">
            <a:extLst>
              <a:ext uri="{FF2B5EF4-FFF2-40B4-BE49-F238E27FC236}">
                <a16:creationId xmlns:a16="http://schemas.microsoft.com/office/drawing/2014/main" id="{E8FA2E41-0023-F81E-0D35-EAF0A9DD1B54}"/>
              </a:ext>
            </a:extLst>
          </p:cNvPr>
          <p:cNvSpPr>
            <a:spLocks noGrp="1"/>
          </p:cNvSpPr>
          <p:nvPr>
            <p:ph type="sldNum" sz="quarter" idx="12"/>
          </p:nvPr>
        </p:nvSpPr>
        <p:spPr/>
        <p:txBody>
          <a:bodyPr/>
          <a:lstStyle/>
          <a:p>
            <a:fld id="{A49DFD55-3C28-40EF-9E31-A92D2E4017FF}" type="slidenum">
              <a:rPr lang="en-US" smtClean="0"/>
              <a:pPr/>
              <a:t>21</a:t>
            </a:fld>
            <a:endParaRPr lang="en-US"/>
          </a:p>
        </p:txBody>
      </p:sp>
      <p:sp>
        <p:nvSpPr>
          <p:cNvPr id="16" name="TextBox 9">
            <a:extLst>
              <a:ext uri="{FF2B5EF4-FFF2-40B4-BE49-F238E27FC236}">
                <a16:creationId xmlns:a16="http://schemas.microsoft.com/office/drawing/2014/main" id="{E8EA4390-7DC1-94EE-5BF2-BB10736C3DF8}"/>
              </a:ext>
            </a:extLst>
          </p:cNvPr>
          <p:cNvSpPr txBox="1"/>
          <p:nvPr/>
        </p:nvSpPr>
        <p:spPr>
          <a:xfrm>
            <a:off x="3727262" y="6190954"/>
            <a:ext cx="4743450" cy="323165"/>
          </a:xfrm>
          <a:prstGeom prst="rect">
            <a:avLst/>
          </a:prstGeom>
          <a:noFill/>
        </p:spPr>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dirty="0"/>
              <a:t>Table: </a:t>
            </a:r>
            <a:r>
              <a:rPr lang="en-US" sz="1500" dirty="0"/>
              <a:t>Basic granules and their measures</a:t>
            </a:r>
          </a:p>
        </p:txBody>
      </p:sp>
      <p:graphicFrame>
        <p:nvGraphicFramePr>
          <p:cNvPr id="18" name="Table 17">
            <a:extLst>
              <a:ext uri="{FF2B5EF4-FFF2-40B4-BE49-F238E27FC236}">
                <a16:creationId xmlns:a16="http://schemas.microsoft.com/office/drawing/2014/main" id="{4D7D0126-B0C6-D8AC-DC28-72263DD0835C}"/>
              </a:ext>
            </a:extLst>
          </p:cNvPr>
          <p:cNvGraphicFramePr>
            <a:graphicFrameLocks noGrp="1"/>
          </p:cNvGraphicFramePr>
          <p:nvPr>
            <p:extLst>
              <p:ext uri="{D42A27DB-BD31-4B8C-83A1-F6EECF244321}">
                <p14:modId xmlns:p14="http://schemas.microsoft.com/office/powerpoint/2010/main" val="1413031824"/>
              </p:ext>
            </p:extLst>
          </p:nvPr>
        </p:nvGraphicFramePr>
        <p:xfrm>
          <a:off x="2500048" y="1910519"/>
          <a:ext cx="7198508" cy="4127289"/>
        </p:xfrm>
        <a:graphic>
          <a:graphicData uri="http://schemas.openxmlformats.org/drawingml/2006/table">
            <a:tbl>
              <a:tblPr firstRow="1" bandRow="1">
                <a:tableStyleId>{5C22544A-7EE6-4342-B048-85BDC9FD1C3A}</a:tableStyleId>
              </a:tblPr>
              <a:tblGrid>
                <a:gridCol w="1206133">
                  <a:extLst>
                    <a:ext uri="{9D8B030D-6E8A-4147-A177-3AD203B41FA5}">
                      <a16:colId xmlns:a16="http://schemas.microsoft.com/office/drawing/2014/main" val="699189762"/>
                    </a:ext>
                  </a:extLst>
                </a:gridCol>
                <a:gridCol w="1206133">
                  <a:extLst>
                    <a:ext uri="{9D8B030D-6E8A-4147-A177-3AD203B41FA5}">
                      <a16:colId xmlns:a16="http://schemas.microsoft.com/office/drawing/2014/main" val="326073854"/>
                    </a:ext>
                  </a:extLst>
                </a:gridCol>
                <a:gridCol w="1206133">
                  <a:extLst>
                    <a:ext uri="{9D8B030D-6E8A-4147-A177-3AD203B41FA5}">
                      <a16:colId xmlns:a16="http://schemas.microsoft.com/office/drawing/2014/main" val="3015774048"/>
                    </a:ext>
                  </a:extLst>
                </a:gridCol>
                <a:gridCol w="593494">
                  <a:extLst>
                    <a:ext uri="{9D8B030D-6E8A-4147-A177-3AD203B41FA5}">
                      <a16:colId xmlns:a16="http://schemas.microsoft.com/office/drawing/2014/main" val="90433754"/>
                    </a:ext>
                  </a:extLst>
                </a:gridCol>
                <a:gridCol w="593494">
                  <a:extLst>
                    <a:ext uri="{9D8B030D-6E8A-4147-A177-3AD203B41FA5}">
                      <a16:colId xmlns:a16="http://schemas.microsoft.com/office/drawing/2014/main" val="1950690784"/>
                    </a:ext>
                  </a:extLst>
                </a:gridCol>
                <a:gridCol w="593494">
                  <a:extLst>
                    <a:ext uri="{9D8B030D-6E8A-4147-A177-3AD203B41FA5}">
                      <a16:colId xmlns:a16="http://schemas.microsoft.com/office/drawing/2014/main" val="581571119"/>
                    </a:ext>
                  </a:extLst>
                </a:gridCol>
                <a:gridCol w="593494">
                  <a:extLst>
                    <a:ext uri="{9D8B030D-6E8A-4147-A177-3AD203B41FA5}">
                      <a16:colId xmlns:a16="http://schemas.microsoft.com/office/drawing/2014/main" val="716826501"/>
                    </a:ext>
                  </a:extLst>
                </a:gridCol>
                <a:gridCol w="1206133">
                  <a:extLst>
                    <a:ext uri="{9D8B030D-6E8A-4147-A177-3AD203B41FA5}">
                      <a16:colId xmlns:a16="http://schemas.microsoft.com/office/drawing/2014/main" val="615658667"/>
                    </a:ext>
                  </a:extLst>
                </a:gridCol>
              </a:tblGrid>
              <a:tr h="273877">
                <a:tc rowSpan="2">
                  <a:txBody>
                    <a:bodyPr/>
                    <a:lstStyle/>
                    <a:p>
                      <a:pPr algn="ctr" fontAlgn="base"/>
                      <a:r>
                        <a:rPr lang="en-US" sz="1200">
                          <a:solidFill>
                            <a:schemeClr val="tx1"/>
                          </a:solidFill>
                          <a:effectLst/>
                        </a:rPr>
                        <a:t>Formula​</a:t>
                      </a:r>
                      <a:endParaRPr lang="en-US" b="1">
                        <a:solidFill>
                          <a:schemeClr val="tx1"/>
                        </a:solidFill>
                        <a:effectLst/>
                      </a:endParaRPr>
                    </a:p>
                  </a:txBody>
                  <a:tcPr anchor="ctr"/>
                </a:tc>
                <a:tc rowSpan="2">
                  <a:txBody>
                    <a:bodyPr/>
                    <a:lstStyle/>
                    <a:p>
                      <a:pPr algn="ctr" fontAlgn="base"/>
                      <a:r>
                        <a:rPr lang="en-US" sz="1200">
                          <a:solidFill>
                            <a:schemeClr val="tx1"/>
                          </a:solidFill>
                          <a:effectLst/>
                        </a:rPr>
                        <a:t>Granule​</a:t>
                      </a:r>
                      <a:endParaRPr lang="en-US" b="1">
                        <a:solidFill>
                          <a:schemeClr val="tx1"/>
                        </a:solidFill>
                        <a:effectLst/>
                      </a:endParaRPr>
                    </a:p>
                  </a:txBody>
                  <a:tcPr anchor="ctr"/>
                </a:tc>
                <a:tc rowSpan="2">
                  <a:txBody>
                    <a:bodyPr/>
                    <a:lstStyle/>
                    <a:p>
                      <a:pPr algn="ctr" fontAlgn="base"/>
                      <a:r>
                        <a:rPr lang="en-US" sz="1200">
                          <a:solidFill>
                            <a:schemeClr val="tx1"/>
                          </a:solidFill>
                          <a:effectLst/>
                        </a:rPr>
                        <a:t>Generality​</a:t>
                      </a:r>
                      <a:endParaRPr lang="en-US" b="1">
                        <a:solidFill>
                          <a:schemeClr val="tx1"/>
                        </a:solidFill>
                        <a:effectLst/>
                      </a:endParaRPr>
                    </a:p>
                  </a:txBody>
                  <a:tcPr anchor="ctr"/>
                </a:tc>
                <a:tc gridSpan="2">
                  <a:txBody>
                    <a:bodyPr/>
                    <a:lstStyle/>
                    <a:p>
                      <a:pPr algn="ctr" fontAlgn="base"/>
                      <a:r>
                        <a:rPr lang="en-US" sz="1200">
                          <a:solidFill>
                            <a:schemeClr val="tx1"/>
                          </a:solidFill>
                          <a:effectLst/>
                        </a:rPr>
                        <a:t>Confidence ​</a:t>
                      </a:r>
                      <a:endParaRPr lang="en-US" b="1">
                        <a:solidFill>
                          <a:schemeClr val="tx1"/>
                        </a:solidFill>
                        <a:effectLst/>
                      </a:endParaRPr>
                    </a:p>
                  </a:txBody>
                  <a:tcPr anchor="ctr"/>
                </a:tc>
                <a:tc hMerge="1">
                  <a:txBody>
                    <a:bodyPr/>
                    <a:lstStyle/>
                    <a:p>
                      <a:endParaRPr lang="en-US"/>
                    </a:p>
                  </a:txBody>
                  <a:tcPr/>
                </a:tc>
                <a:tc gridSpan="2">
                  <a:txBody>
                    <a:bodyPr/>
                    <a:lstStyle/>
                    <a:p>
                      <a:pPr algn="ctr" fontAlgn="base"/>
                      <a:r>
                        <a:rPr lang="en-US" sz="1200">
                          <a:solidFill>
                            <a:schemeClr val="tx1"/>
                          </a:solidFill>
                          <a:effectLst/>
                        </a:rPr>
                        <a:t>Coverage​</a:t>
                      </a:r>
                      <a:endParaRPr lang="en-US" b="1">
                        <a:solidFill>
                          <a:schemeClr val="tx1"/>
                        </a:solidFill>
                        <a:effectLst/>
                      </a:endParaRPr>
                    </a:p>
                  </a:txBody>
                  <a:tcPr anchor="ctr"/>
                </a:tc>
                <a:tc hMerge="1">
                  <a:txBody>
                    <a:bodyPr/>
                    <a:lstStyle/>
                    <a:p>
                      <a:endParaRPr lang="en-US"/>
                    </a:p>
                  </a:txBody>
                  <a:tcPr/>
                </a:tc>
                <a:tc rowSpan="2">
                  <a:txBody>
                    <a:bodyPr/>
                    <a:lstStyle/>
                    <a:p>
                      <a:pPr algn="ctr" fontAlgn="base"/>
                      <a:r>
                        <a:rPr lang="en-US" sz="1200">
                          <a:solidFill>
                            <a:schemeClr val="tx1"/>
                          </a:solidFill>
                          <a:effectLst/>
                        </a:rPr>
                        <a:t>Entropy​</a:t>
                      </a:r>
                      <a:endParaRPr lang="en-US" b="1">
                        <a:solidFill>
                          <a:schemeClr val="tx1"/>
                        </a:solidFill>
                        <a:effectLst/>
                      </a:endParaRPr>
                    </a:p>
                  </a:txBody>
                  <a:tcPr anchor="ctr"/>
                </a:tc>
                <a:extLst>
                  <a:ext uri="{0D108BD9-81ED-4DB2-BD59-A6C34878D82A}">
                    <a16:rowId xmlns:a16="http://schemas.microsoft.com/office/drawing/2014/main" val="747143253"/>
                  </a:ext>
                </a:extLst>
              </a:tr>
              <a:tr h="27387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ase"/>
                      <a:r>
                        <a:rPr lang="en-US" sz="1200">
                          <a:effectLst/>
                        </a:rPr>
                        <a:t>1​</a:t>
                      </a:r>
                      <a:endParaRPr lang="en-US">
                        <a:effectLst/>
                      </a:endParaRPr>
                    </a:p>
                  </a:txBody>
                  <a:tcPr anchor="ctr"/>
                </a:tc>
                <a:tc>
                  <a:txBody>
                    <a:bodyPr/>
                    <a:lstStyle/>
                    <a:p>
                      <a:pPr algn="ctr" fontAlgn="base"/>
                      <a:r>
                        <a:rPr lang="en-US" sz="1200">
                          <a:effectLst/>
                        </a:rPr>
                        <a:t>0​</a:t>
                      </a:r>
                      <a:endParaRPr lang="en-US">
                        <a:effectLst/>
                      </a:endParaRPr>
                    </a:p>
                  </a:txBody>
                  <a:tcPr anchor="ctr"/>
                </a:tc>
                <a:tc>
                  <a:txBody>
                    <a:bodyPr/>
                    <a:lstStyle/>
                    <a:p>
                      <a:pPr algn="ctr" fontAlgn="base"/>
                      <a:r>
                        <a:rPr lang="en-US" sz="1200">
                          <a:effectLst/>
                        </a:rPr>
                        <a:t>1​</a:t>
                      </a:r>
                      <a:endParaRPr lang="en-US">
                        <a:effectLst/>
                      </a:endParaRPr>
                    </a:p>
                  </a:txBody>
                  <a:tcPr anchor="ctr"/>
                </a:tc>
                <a:tc>
                  <a:txBody>
                    <a:bodyPr/>
                    <a:lstStyle/>
                    <a:p>
                      <a:pPr algn="ctr" fontAlgn="base"/>
                      <a:r>
                        <a:rPr lang="en-US" sz="1200">
                          <a:effectLst/>
                        </a:rPr>
                        <a:t>0​</a:t>
                      </a:r>
                      <a:endParaRPr lang="en-US">
                        <a:effectLst/>
                      </a:endParaRPr>
                    </a:p>
                  </a:txBody>
                  <a:tcPr anchor="ctr"/>
                </a:tc>
                <a:tc vMerge="1">
                  <a:txBody>
                    <a:bodyPr/>
                    <a:lstStyle/>
                    <a:p>
                      <a:endParaRPr lang="en-US"/>
                    </a:p>
                  </a:txBody>
                  <a:tcPr/>
                </a:tc>
                <a:extLst>
                  <a:ext uri="{0D108BD9-81ED-4DB2-BD59-A6C34878D82A}">
                    <a16:rowId xmlns:a16="http://schemas.microsoft.com/office/drawing/2014/main" val="1702528929"/>
                  </a:ext>
                </a:extLst>
              </a:tr>
              <a:tr h="492977">
                <a:tc>
                  <a:txBody>
                    <a:bodyPr/>
                    <a:lstStyle/>
                    <a:p>
                      <a:pPr algn="ctr" fontAlgn="base"/>
                      <a:r>
                        <a:rPr lang="en-US" sz="1200">
                          <a:effectLst/>
                        </a:rPr>
                        <a:t>Height = short​</a:t>
                      </a:r>
                      <a:endParaRPr lang="en-US">
                        <a:effectLst/>
                      </a:endParaRPr>
                    </a:p>
                  </a:txBody>
                  <a:tcPr anchor="ctr"/>
                </a:tc>
                <a:tc>
                  <a:txBody>
                    <a:bodyPr/>
                    <a:lstStyle/>
                    <a:p>
                      <a:pPr algn="ctr" fontAlgn="base"/>
                      <a:r>
                        <a:rPr lang="en-US" sz="1200">
                          <a:effectLst/>
                        </a:rPr>
                        <a:t>{O1,O2,O8}​</a:t>
                      </a:r>
                      <a:endParaRPr lang="en-US">
                        <a:effectLst/>
                      </a:endParaRPr>
                    </a:p>
                  </a:txBody>
                  <a:tcPr anchor="ctr"/>
                </a:tc>
                <a:tc>
                  <a:txBody>
                    <a:bodyPr/>
                    <a:lstStyle/>
                    <a:p>
                      <a:pPr algn="ctr" fontAlgn="base"/>
                      <a:r>
                        <a:rPr lang="en-US" sz="1200">
                          <a:effectLst/>
                        </a:rPr>
                        <a:t>3/8​</a:t>
                      </a:r>
                      <a:endParaRPr lang="en-US">
                        <a:effectLst/>
                      </a:endParaRPr>
                    </a:p>
                  </a:txBody>
                  <a:tcPr anchor="ctr"/>
                </a:tc>
                <a:tc>
                  <a:txBody>
                    <a:bodyPr/>
                    <a:lstStyle/>
                    <a:p>
                      <a:pPr algn="ctr" fontAlgn="base"/>
                      <a:r>
                        <a:rPr lang="en-US" sz="1200">
                          <a:effectLst/>
                        </a:rPr>
                        <a:t>1/3​</a:t>
                      </a:r>
                      <a:endParaRPr lang="en-US">
                        <a:effectLst/>
                      </a:endParaRPr>
                    </a:p>
                  </a:txBody>
                  <a:tcPr anchor="ctr"/>
                </a:tc>
                <a:tc>
                  <a:txBody>
                    <a:bodyPr/>
                    <a:lstStyle/>
                    <a:p>
                      <a:pPr algn="ctr" fontAlgn="base"/>
                      <a:r>
                        <a:rPr lang="en-US" sz="1200">
                          <a:effectLst/>
                        </a:rPr>
                        <a:t>2/3​</a:t>
                      </a:r>
                      <a:endParaRPr lang="en-US">
                        <a:effectLst/>
                      </a:endParaRPr>
                    </a:p>
                  </a:txBody>
                  <a:tcPr anchor="ctr"/>
                </a:tc>
                <a:tc>
                  <a:txBody>
                    <a:bodyPr/>
                    <a:lstStyle/>
                    <a:p>
                      <a:pPr algn="ctr" fontAlgn="base"/>
                      <a:r>
                        <a:rPr lang="en-US" sz="1200">
                          <a:effectLst/>
                        </a:rPr>
                        <a:t>1/3​</a:t>
                      </a:r>
                      <a:endParaRPr lang="en-US">
                        <a:effectLst/>
                      </a:endParaRPr>
                    </a:p>
                  </a:txBody>
                  <a:tcPr anchor="ctr"/>
                </a:tc>
                <a:tc>
                  <a:txBody>
                    <a:bodyPr/>
                    <a:lstStyle/>
                    <a:p>
                      <a:pPr algn="ctr" fontAlgn="base"/>
                      <a:r>
                        <a:rPr lang="en-US" sz="1200">
                          <a:effectLst/>
                        </a:rPr>
                        <a:t>2/5​</a:t>
                      </a:r>
                      <a:endParaRPr lang="en-US">
                        <a:effectLst/>
                      </a:endParaRPr>
                    </a:p>
                  </a:txBody>
                  <a:tcPr anchor="ctr"/>
                </a:tc>
                <a:tc>
                  <a:txBody>
                    <a:bodyPr/>
                    <a:lstStyle/>
                    <a:p>
                      <a:pPr algn="ctr" fontAlgn="base"/>
                      <a:r>
                        <a:rPr lang="en-US" sz="1200">
                          <a:effectLst/>
                        </a:rPr>
                        <a:t>0.92​</a:t>
                      </a:r>
                      <a:endParaRPr lang="en-US">
                        <a:effectLst/>
                      </a:endParaRPr>
                    </a:p>
                  </a:txBody>
                  <a:tcPr anchor="ctr"/>
                </a:tc>
                <a:extLst>
                  <a:ext uri="{0D108BD9-81ED-4DB2-BD59-A6C34878D82A}">
                    <a16:rowId xmlns:a16="http://schemas.microsoft.com/office/drawing/2014/main" val="1000460053"/>
                  </a:ext>
                </a:extLst>
              </a:tr>
              <a:tr h="639045">
                <a:tc>
                  <a:txBody>
                    <a:bodyPr/>
                    <a:lstStyle/>
                    <a:p>
                      <a:pPr algn="ctr" fontAlgn="base"/>
                      <a:r>
                        <a:rPr lang="en-US" sz="1200">
                          <a:effectLst/>
                        </a:rPr>
                        <a:t>Height = tall​</a:t>
                      </a:r>
                      <a:endParaRPr lang="en-US">
                        <a:effectLst/>
                      </a:endParaRPr>
                    </a:p>
                  </a:txBody>
                  <a:tcPr anchor="ctr"/>
                </a:tc>
                <a:tc>
                  <a:txBody>
                    <a:bodyPr/>
                    <a:lstStyle/>
                    <a:p>
                      <a:pPr algn="ctr" fontAlgn="base"/>
                      <a:r>
                        <a:rPr lang="en-US" sz="1200">
                          <a:effectLst/>
                        </a:rPr>
                        <a:t>{O3,O4,O5,O6,O7}​</a:t>
                      </a:r>
                      <a:endParaRPr lang="en-US">
                        <a:effectLst/>
                      </a:endParaRPr>
                    </a:p>
                  </a:txBody>
                  <a:tcPr anchor="ctr"/>
                </a:tc>
                <a:tc>
                  <a:txBody>
                    <a:bodyPr/>
                    <a:lstStyle/>
                    <a:p>
                      <a:pPr algn="ctr" fontAlgn="base"/>
                      <a:r>
                        <a:rPr lang="en-US" sz="1200">
                          <a:effectLst/>
                        </a:rPr>
                        <a:t>5/8​</a:t>
                      </a:r>
                      <a:endParaRPr lang="en-US">
                        <a:effectLst/>
                      </a:endParaRPr>
                    </a:p>
                  </a:txBody>
                  <a:tcPr anchor="ctr"/>
                </a:tc>
                <a:tc>
                  <a:txBody>
                    <a:bodyPr/>
                    <a:lstStyle/>
                    <a:p>
                      <a:pPr algn="ctr" fontAlgn="base"/>
                      <a:r>
                        <a:rPr lang="en-US" sz="1200">
                          <a:effectLst/>
                        </a:rPr>
                        <a:t>2/5​</a:t>
                      </a:r>
                      <a:endParaRPr lang="en-US">
                        <a:effectLst/>
                      </a:endParaRPr>
                    </a:p>
                  </a:txBody>
                  <a:tcPr anchor="ctr"/>
                </a:tc>
                <a:tc>
                  <a:txBody>
                    <a:bodyPr/>
                    <a:lstStyle/>
                    <a:p>
                      <a:pPr algn="ctr" fontAlgn="base"/>
                      <a:r>
                        <a:rPr lang="en-US" sz="1200">
                          <a:effectLst/>
                        </a:rPr>
                        <a:t>3/5​</a:t>
                      </a:r>
                      <a:endParaRPr lang="en-US">
                        <a:effectLst/>
                      </a:endParaRPr>
                    </a:p>
                  </a:txBody>
                  <a:tcPr anchor="ctr"/>
                </a:tc>
                <a:tc>
                  <a:txBody>
                    <a:bodyPr/>
                    <a:lstStyle/>
                    <a:p>
                      <a:pPr algn="ctr" fontAlgn="base"/>
                      <a:r>
                        <a:rPr lang="en-US" sz="1200">
                          <a:effectLst/>
                        </a:rPr>
                        <a:t>2/3​</a:t>
                      </a:r>
                      <a:endParaRPr lang="en-US">
                        <a:effectLst/>
                      </a:endParaRPr>
                    </a:p>
                  </a:txBody>
                  <a:tcPr anchor="ctr"/>
                </a:tc>
                <a:tc>
                  <a:txBody>
                    <a:bodyPr/>
                    <a:lstStyle/>
                    <a:p>
                      <a:pPr algn="ctr" fontAlgn="base"/>
                      <a:r>
                        <a:rPr lang="en-US" sz="1200">
                          <a:effectLst/>
                        </a:rPr>
                        <a:t>3/5​</a:t>
                      </a:r>
                      <a:endParaRPr lang="en-US">
                        <a:effectLst/>
                      </a:endParaRPr>
                    </a:p>
                  </a:txBody>
                  <a:tcPr anchor="ctr"/>
                </a:tc>
                <a:tc>
                  <a:txBody>
                    <a:bodyPr/>
                    <a:lstStyle/>
                    <a:p>
                      <a:pPr algn="ctr" fontAlgn="base"/>
                      <a:r>
                        <a:rPr lang="en-US" sz="1200">
                          <a:effectLst/>
                        </a:rPr>
                        <a:t>0.97​</a:t>
                      </a:r>
                      <a:endParaRPr lang="en-US">
                        <a:effectLst/>
                      </a:endParaRPr>
                    </a:p>
                  </a:txBody>
                  <a:tcPr anchor="ctr"/>
                </a:tc>
                <a:extLst>
                  <a:ext uri="{0D108BD9-81ED-4DB2-BD59-A6C34878D82A}">
                    <a16:rowId xmlns:a16="http://schemas.microsoft.com/office/drawing/2014/main" val="1561690089"/>
                  </a:ext>
                </a:extLst>
              </a:tr>
              <a:tr h="492977">
                <a:tc>
                  <a:txBody>
                    <a:bodyPr/>
                    <a:lstStyle/>
                    <a:p>
                      <a:pPr algn="ctr" fontAlgn="base"/>
                      <a:r>
                        <a:rPr lang="en-US" sz="1200">
                          <a:effectLst/>
                        </a:rPr>
                        <a:t>Hair = blond​</a:t>
                      </a:r>
                      <a:endParaRPr lang="en-US">
                        <a:effectLst/>
                      </a:endParaRPr>
                    </a:p>
                  </a:txBody>
                  <a:tcPr anchor="ctr"/>
                </a:tc>
                <a:tc>
                  <a:txBody>
                    <a:bodyPr/>
                    <a:lstStyle/>
                    <a:p>
                      <a:pPr algn="ctr" fontAlgn="base"/>
                      <a:r>
                        <a:rPr lang="en-US" sz="1200">
                          <a:effectLst/>
                        </a:rPr>
                        <a:t>{O1,O2,O6,O8}​</a:t>
                      </a:r>
                      <a:endParaRPr lang="en-US">
                        <a:effectLst/>
                      </a:endParaRPr>
                    </a:p>
                  </a:txBody>
                  <a:tcPr anchor="ctr"/>
                </a:tc>
                <a:tc>
                  <a:txBody>
                    <a:bodyPr/>
                    <a:lstStyle/>
                    <a:p>
                      <a:pPr algn="ctr" fontAlgn="base"/>
                      <a:r>
                        <a:rPr lang="en-US" sz="1200">
                          <a:effectLst/>
                        </a:rPr>
                        <a:t>4/8​</a:t>
                      </a:r>
                      <a:endParaRPr lang="en-US">
                        <a:effectLst/>
                      </a:endParaRPr>
                    </a:p>
                  </a:txBody>
                  <a:tcPr anchor="ctr"/>
                </a:tc>
                <a:tc>
                  <a:txBody>
                    <a:bodyPr/>
                    <a:lstStyle/>
                    <a:p>
                      <a:pPr algn="ctr" fontAlgn="base"/>
                      <a:r>
                        <a:rPr lang="en-US" sz="1200">
                          <a:effectLst/>
                        </a:rPr>
                        <a:t>2/4​</a:t>
                      </a:r>
                      <a:endParaRPr lang="en-US">
                        <a:effectLst/>
                      </a:endParaRPr>
                    </a:p>
                  </a:txBody>
                  <a:tcPr anchor="ctr"/>
                </a:tc>
                <a:tc>
                  <a:txBody>
                    <a:bodyPr/>
                    <a:lstStyle/>
                    <a:p>
                      <a:pPr algn="ctr" fontAlgn="base"/>
                      <a:r>
                        <a:rPr lang="en-US" sz="1200">
                          <a:effectLst/>
                        </a:rPr>
                        <a:t>2/4​</a:t>
                      </a:r>
                      <a:endParaRPr lang="en-US">
                        <a:effectLst/>
                      </a:endParaRPr>
                    </a:p>
                  </a:txBody>
                  <a:tcPr anchor="ctr"/>
                </a:tc>
                <a:tc>
                  <a:txBody>
                    <a:bodyPr/>
                    <a:lstStyle/>
                    <a:p>
                      <a:pPr algn="ctr" fontAlgn="base"/>
                      <a:r>
                        <a:rPr lang="en-US" sz="1200">
                          <a:effectLst/>
                        </a:rPr>
                        <a:t>2/3​</a:t>
                      </a:r>
                      <a:endParaRPr lang="en-US">
                        <a:effectLst/>
                      </a:endParaRPr>
                    </a:p>
                  </a:txBody>
                  <a:tcPr anchor="ctr"/>
                </a:tc>
                <a:tc>
                  <a:txBody>
                    <a:bodyPr/>
                    <a:lstStyle/>
                    <a:p>
                      <a:pPr algn="ctr" fontAlgn="base"/>
                      <a:r>
                        <a:rPr lang="en-US" sz="1200">
                          <a:effectLst/>
                        </a:rPr>
                        <a:t>2/5​</a:t>
                      </a:r>
                      <a:endParaRPr lang="en-US">
                        <a:effectLst/>
                      </a:endParaRPr>
                    </a:p>
                  </a:txBody>
                  <a:tcPr anchor="ctr"/>
                </a:tc>
                <a:tc>
                  <a:txBody>
                    <a:bodyPr/>
                    <a:lstStyle/>
                    <a:p>
                      <a:pPr algn="ctr" fontAlgn="base"/>
                      <a:r>
                        <a:rPr lang="en-US" sz="1200">
                          <a:effectLst/>
                        </a:rPr>
                        <a:t>1​</a:t>
                      </a:r>
                      <a:endParaRPr lang="en-US">
                        <a:effectLst/>
                      </a:endParaRPr>
                    </a:p>
                  </a:txBody>
                  <a:tcPr anchor="ctr"/>
                </a:tc>
                <a:extLst>
                  <a:ext uri="{0D108BD9-81ED-4DB2-BD59-A6C34878D82A}">
                    <a16:rowId xmlns:a16="http://schemas.microsoft.com/office/drawing/2014/main" val="3718826111"/>
                  </a:ext>
                </a:extLst>
              </a:tr>
              <a:tr h="328651">
                <a:tc>
                  <a:txBody>
                    <a:bodyPr/>
                    <a:lstStyle/>
                    <a:p>
                      <a:pPr algn="ctr" fontAlgn="base"/>
                      <a:r>
                        <a:rPr lang="en-US" sz="1200">
                          <a:effectLst/>
                        </a:rPr>
                        <a:t>Hair = red​</a:t>
                      </a:r>
                      <a:endParaRPr lang="en-US">
                        <a:effectLst/>
                      </a:endParaRPr>
                    </a:p>
                  </a:txBody>
                  <a:tcPr anchor="ctr"/>
                </a:tc>
                <a:tc>
                  <a:txBody>
                    <a:bodyPr/>
                    <a:lstStyle/>
                    <a:p>
                      <a:pPr algn="ctr" fontAlgn="base"/>
                      <a:r>
                        <a:rPr lang="en-US" sz="1200">
                          <a:effectLst/>
                        </a:rPr>
                        <a:t>{O3}​</a:t>
                      </a:r>
                      <a:endParaRPr lang="en-US">
                        <a:effectLst/>
                      </a:endParaRPr>
                    </a:p>
                  </a:txBody>
                  <a:tcPr anchor="ctr"/>
                </a:tc>
                <a:tc>
                  <a:txBody>
                    <a:bodyPr/>
                    <a:lstStyle/>
                    <a:p>
                      <a:pPr algn="ctr" fontAlgn="base"/>
                      <a:r>
                        <a:rPr lang="en-US" sz="1200">
                          <a:effectLst/>
                        </a:rPr>
                        <a:t>1/8​</a:t>
                      </a:r>
                      <a:endParaRPr lang="en-US">
                        <a:effectLst/>
                      </a:endParaRPr>
                    </a:p>
                  </a:txBody>
                  <a:tcPr anchor="ctr"/>
                </a:tc>
                <a:tc>
                  <a:txBody>
                    <a:bodyPr/>
                    <a:lstStyle/>
                    <a:p>
                      <a:pPr algn="ctr" fontAlgn="base"/>
                      <a:r>
                        <a:rPr lang="en-US" sz="1200">
                          <a:effectLst/>
                        </a:rPr>
                        <a:t>1/1​</a:t>
                      </a:r>
                      <a:endParaRPr lang="en-US">
                        <a:effectLst/>
                      </a:endParaRPr>
                    </a:p>
                  </a:txBody>
                  <a:tcPr anchor="ctr"/>
                </a:tc>
                <a:tc>
                  <a:txBody>
                    <a:bodyPr/>
                    <a:lstStyle/>
                    <a:p>
                      <a:pPr algn="ctr" fontAlgn="base"/>
                      <a:r>
                        <a:rPr lang="en-US" sz="1200">
                          <a:effectLst/>
                        </a:rPr>
                        <a:t>0/1​</a:t>
                      </a:r>
                      <a:endParaRPr lang="en-US">
                        <a:effectLst/>
                      </a:endParaRPr>
                    </a:p>
                  </a:txBody>
                  <a:tcPr anchor="ctr"/>
                </a:tc>
                <a:tc>
                  <a:txBody>
                    <a:bodyPr/>
                    <a:lstStyle/>
                    <a:p>
                      <a:pPr algn="ctr" fontAlgn="base"/>
                      <a:r>
                        <a:rPr lang="en-US" sz="1200">
                          <a:effectLst/>
                        </a:rPr>
                        <a:t>1/3​</a:t>
                      </a:r>
                      <a:endParaRPr lang="en-US">
                        <a:effectLst/>
                      </a:endParaRPr>
                    </a:p>
                  </a:txBody>
                  <a:tcPr anchor="ctr"/>
                </a:tc>
                <a:tc>
                  <a:txBody>
                    <a:bodyPr/>
                    <a:lstStyle/>
                    <a:p>
                      <a:pPr algn="ctr" fontAlgn="base"/>
                      <a:r>
                        <a:rPr lang="en-US" sz="1200">
                          <a:effectLst/>
                        </a:rPr>
                        <a:t>0/5​</a:t>
                      </a:r>
                      <a:endParaRPr lang="en-US">
                        <a:effectLst/>
                      </a:endParaRPr>
                    </a:p>
                  </a:txBody>
                  <a:tcPr anchor="ctr"/>
                </a:tc>
                <a:tc>
                  <a:txBody>
                    <a:bodyPr/>
                    <a:lstStyle/>
                    <a:p>
                      <a:pPr algn="ctr" fontAlgn="base"/>
                      <a:r>
                        <a:rPr lang="en-US" sz="1200">
                          <a:effectLst/>
                        </a:rPr>
                        <a:t>0​</a:t>
                      </a:r>
                      <a:endParaRPr lang="en-US">
                        <a:effectLst/>
                      </a:endParaRPr>
                    </a:p>
                  </a:txBody>
                  <a:tcPr anchor="ctr"/>
                </a:tc>
                <a:extLst>
                  <a:ext uri="{0D108BD9-81ED-4DB2-BD59-A6C34878D82A}">
                    <a16:rowId xmlns:a16="http://schemas.microsoft.com/office/drawing/2014/main" val="4279871578"/>
                  </a:ext>
                </a:extLst>
              </a:tr>
              <a:tr h="492977">
                <a:tc>
                  <a:txBody>
                    <a:bodyPr/>
                    <a:lstStyle/>
                    <a:p>
                      <a:pPr algn="ctr" fontAlgn="base"/>
                      <a:r>
                        <a:rPr lang="en-US" sz="1200">
                          <a:effectLst/>
                        </a:rPr>
                        <a:t>Hair = dark​</a:t>
                      </a:r>
                      <a:endParaRPr lang="en-US">
                        <a:effectLst/>
                      </a:endParaRPr>
                    </a:p>
                  </a:txBody>
                  <a:tcPr anchor="ctr"/>
                </a:tc>
                <a:tc>
                  <a:txBody>
                    <a:bodyPr/>
                    <a:lstStyle/>
                    <a:p>
                      <a:pPr algn="ctr" fontAlgn="base"/>
                      <a:r>
                        <a:rPr lang="en-US" sz="1200">
                          <a:effectLst/>
                        </a:rPr>
                        <a:t>{O4,O5,O7}​</a:t>
                      </a:r>
                      <a:endParaRPr lang="en-US">
                        <a:effectLst/>
                      </a:endParaRPr>
                    </a:p>
                  </a:txBody>
                  <a:tcPr anchor="ctr"/>
                </a:tc>
                <a:tc>
                  <a:txBody>
                    <a:bodyPr/>
                    <a:lstStyle/>
                    <a:p>
                      <a:pPr algn="ctr" fontAlgn="base"/>
                      <a:r>
                        <a:rPr lang="en-US" sz="1200">
                          <a:effectLst/>
                        </a:rPr>
                        <a:t>3/8​</a:t>
                      </a:r>
                      <a:endParaRPr lang="en-US">
                        <a:effectLst/>
                      </a:endParaRPr>
                    </a:p>
                  </a:txBody>
                  <a:tcPr anchor="ctr"/>
                </a:tc>
                <a:tc>
                  <a:txBody>
                    <a:bodyPr/>
                    <a:lstStyle/>
                    <a:p>
                      <a:pPr algn="ctr" fontAlgn="base"/>
                      <a:r>
                        <a:rPr lang="en-US" sz="1200">
                          <a:effectLst/>
                        </a:rPr>
                        <a:t>0/3​</a:t>
                      </a:r>
                      <a:endParaRPr lang="en-US">
                        <a:effectLst/>
                      </a:endParaRPr>
                    </a:p>
                  </a:txBody>
                  <a:tcPr anchor="ctr"/>
                </a:tc>
                <a:tc>
                  <a:txBody>
                    <a:bodyPr/>
                    <a:lstStyle/>
                    <a:p>
                      <a:pPr algn="ctr" fontAlgn="base"/>
                      <a:r>
                        <a:rPr lang="en-US" sz="1200">
                          <a:effectLst/>
                        </a:rPr>
                        <a:t>3/3​</a:t>
                      </a:r>
                      <a:endParaRPr lang="en-US">
                        <a:effectLst/>
                      </a:endParaRPr>
                    </a:p>
                  </a:txBody>
                  <a:tcPr anchor="ctr"/>
                </a:tc>
                <a:tc>
                  <a:txBody>
                    <a:bodyPr/>
                    <a:lstStyle/>
                    <a:p>
                      <a:pPr algn="ctr" fontAlgn="base"/>
                      <a:r>
                        <a:rPr lang="en-US" sz="1200">
                          <a:effectLst/>
                        </a:rPr>
                        <a:t>0/3​</a:t>
                      </a:r>
                      <a:endParaRPr lang="en-US">
                        <a:effectLst/>
                      </a:endParaRPr>
                    </a:p>
                  </a:txBody>
                  <a:tcPr anchor="ctr"/>
                </a:tc>
                <a:tc>
                  <a:txBody>
                    <a:bodyPr/>
                    <a:lstStyle/>
                    <a:p>
                      <a:pPr algn="ctr" fontAlgn="base"/>
                      <a:r>
                        <a:rPr lang="en-US" sz="1200">
                          <a:effectLst/>
                        </a:rPr>
                        <a:t>3/5​</a:t>
                      </a:r>
                      <a:endParaRPr lang="en-US">
                        <a:effectLst/>
                      </a:endParaRPr>
                    </a:p>
                  </a:txBody>
                  <a:tcPr anchor="ctr"/>
                </a:tc>
                <a:tc>
                  <a:txBody>
                    <a:bodyPr/>
                    <a:lstStyle/>
                    <a:p>
                      <a:pPr algn="ctr" fontAlgn="base"/>
                      <a:r>
                        <a:rPr lang="en-US" sz="1200">
                          <a:effectLst/>
                        </a:rPr>
                        <a:t>0​</a:t>
                      </a:r>
                      <a:endParaRPr lang="en-US">
                        <a:effectLst/>
                      </a:endParaRPr>
                    </a:p>
                  </a:txBody>
                  <a:tcPr anchor="ctr"/>
                </a:tc>
                <a:extLst>
                  <a:ext uri="{0D108BD9-81ED-4DB2-BD59-A6C34878D82A}">
                    <a16:rowId xmlns:a16="http://schemas.microsoft.com/office/drawing/2014/main" val="1382559574"/>
                  </a:ext>
                </a:extLst>
              </a:tr>
              <a:tr h="639045">
                <a:tc>
                  <a:txBody>
                    <a:bodyPr/>
                    <a:lstStyle/>
                    <a:p>
                      <a:pPr algn="ctr" fontAlgn="base"/>
                      <a:r>
                        <a:rPr lang="en-US" sz="1200">
                          <a:effectLst/>
                        </a:rPr>
                        <a:t>Eyes = blue​</a:t>
                      </a:r>
                      <a:endParaRPr lang="en-US">
                        <a:effectLst/>
                      </a:endParaRPr>
                    </a:p>
                  </a:txBody>
                  <a:tcPr anchor="ctr"/>
                </a:tc>
                <a:tc>
                  <a:txBody>
                    <a:bodyPr/>
                    <a:lstStyle/>
                    <a:p>
                      <a:pPr algn="ctr" fontAlgn="base"/>
                      <a:r>
                        <a:rPr lang="en-US" sz="1200">
                          <a:effectLst/>
                        </a:rPr>
                        <a:t>{O1,O3,O4,O5,O6}​</a:t>
                      </a:r>
                      <a:endParaRPr lang="en-US">
                        <a:effectLst/>
                      </a:endParaRPr>
                    </a:p>
                  </a:txBody>
                  <a:tcPr anchor="ctr"/>
                </a:tc>
                <a:tc>
                  <a:txBody>
                    <a:bodyPr/>
                    <a:lstStyle/>
                    <a:p>
                      <a:pPr algn="ctr" fontAlgn="base"/>
                      <a:r>
                        <a:rPr lang="en-US" sz="1200">
                          <a:effectLst/>
                        </a:rPr>
                        <a:t>5/8​</a:t>
                      </a:r>
                      <a:endParaRPr lang="en-US">
                        <a:effectLst/>
                      </a:endParaRPr>
                    </a:p>
                  </a:txBody>
                  <a:tcPr anchor="ctr"/>
                </a:tc>
                <a:tc>
                  <a:txBody>
                    <a:bodyPr/>
                    <a:lstStyle/>
                    <a:p>
                      <a:pPr algn="ctr" fontAlgn="base"/>
                      <a:r>
                        <a:rPr lang="en-US" sz="1200">
                          <a:effectLst/>
                        </a:rPr>
                        <a:t>3/5​</a:t>
                      </a:r>
                      <a:endParaRPr lang="en-US">
                        <a:effectLst/>
                      </a:endParaRPr>
                    </a:p>
                  </a:txBody>
                  <a:tcPr anchor="ctr"/>
                </a:tc>
                <a:tc>
                  <a:txBody>
                    <a:bodyPr/>
                    <a:lstStyle/>
                    <a:p>
                      <a:pPr algn="ctr" fontAlgn="base"/>
                      <a:r>
                        <a:rPr lang="en-US" sz="1200">
                          <a:effectLst/>
                        </a:rPr>
                        <a:t>2/5​</a:t>
                      </a:r>
                      <a:endParaRPr lang="en-US">
                        <a:effectLst/>
                      </a:endParaRPr>
                    </a:p>
                  </a:txBody>
                  <a:tcPr anchor="ctr"/>
                </a:tc>
                <a:tc>
                  <a:txBody>
                    <a:bodyPr/>
                    <a:lstStyle/>
                    <a:p>
                      <a:pPr algn="ctr" fontAlgn="base"/>
                      <a:r>
                        <a:rPr lang="en-US" sz="1200">
                          <a:effectLst/>
                        </a:rPr>
                        <a:t>3/3​</a:t>
                      </a:r>
                      <a:endParaRPr lang="en-US">
                        <a:effectLst/>
                      </a:endParaRPr>
                    </a:p>
                  </a:txBody>
                  <a:tcPr anchor="ctr"/>
                </a:tc>
                <a:tc>
                  <a:txBody>
                    <a:bodyPr/>
                    <a:lstStyle/>
                    <a:p>
                      <a:pPr algn="ctr" fontAlgn="base"/>
                      <a:r>
                        <a:rPr lang="en-US" sz="1200">
                          <a:effectLst/>
                        </a:rPr>
                        <a:t>2/5​</a:t>
                      </a:r>
                      <a:endParaRPr lang="en-US">
                        <a:effectLst/>
                      </a:endParaRPr>
                    </a:p>
                  </a:txBody>
                  <a:tcPr anchor="ctr"/>
                </a:tc>
                <a:tc>
                  <a:txBody>
                    <a:bodyPr/>
                    <a:lstStyle/>
                    <a:p>
                      <a:pPr algn="ctr" fontAlgn="base"/>
                      <a:r>
                        <a:rPr lang="en-US" sz="1200">
                          <a:effectLst/>
                        </a:rPr>
                        <a:t>0.97​</a:t>
                      </a:r>
                      <a:endParaRPr lang="en-US">
                        <a:effectLst/>
                      </a:endParaRPr>
                    </a:p>
                  </a:txBody>
                  <a:tcPr anchor="ctr"/>
                </a:tc>
                <a:extLst>
                  <a:ext uri="{0D108BD9-81ED-4DB2-BD59-A6C34878D82A}">
                    <a16:rowId xmlns:a16="http://schemas.microsoft.com/office/drawing/2014/main" val="2124608164"/>
                  </a:ext>
                </a:extLst>
              </a:tr>
              <a:tr h="492977">
                <a:tc>
                  <a:txBody>
                    <a:bodyPr/>
                    <a:lstStyle/>
                    <a:p>
                      <a:pPr algn="ctr" fontAlgn="base"/>
                      <a:r>
                        <a:rPr lang="en-US" sz="1200">
                          <a:effectLst/>
                        </a:rPr>
                        <a:t>Eyes = brown​</a:t>
                      </a:r>
                      <a:endParaRPr lang="en-US">
                        <a:effectLst/>
                      </a:endParaRPr>
                    </a:p>
                  </a:txBody>
                  <a:tcPr anchor="ctr"/>
                </a:tc>
                <a:tc>
                  <a:txBody>
                    <a:bodyPr/>
                    <a:lstStyle/>
                    <a:p>
                      <a:pPr algn="ctr" fontAlgn="base"/>
                      <a:r>
                        <a:rPr lang="en-US" sz="1200">
                          <a:effectLst/>
                        </a:rPr>
                        <a:t>{O2,O7,O8}​</a:t>
                      </a:r>
                      <a:endParaRPr lang="en-US">
                        <a:effectLst/>
                      </a:endParaRPr>
                    </a:p>
                  </a:txBody>
                  <a:tcPr anchor="ctr"/>
                </a:tc>
                <a:tc>
                  <a:txBody>
                    <a:bodyPr/>
                    <a:lstStyle/>
                    <a:p>
                      <a:pPr algn="ctr" fontAlgn="base"/>
                      <a:r>
                        <a:rPr lang="en-US" sz="1200">
                          <a:effectLst/>
                        </a:rPr>
                        <a:t>3/8​</a:t>
                      </a:r>
                      <a:endParaRPr lang="en-US">
                        <a:effectLst/>
                      </a:endParaRPr>
                    </a:p>
                  </a:txBody>
                  <a:tcPr anchor="ctr"/>
                </a:tc>
                <a:tc>
                  <a:txBody>
                    <a:bodyPr/>
                    <a:lstStyle/>
                    <a:p>
                      <a:pPr algn="ctr" fontAlgn="base"/>
                      <a:r>
                        <a:rPr lang="en-US" sz="1200">
                          <a:effectLst/>
                        </a:rPr>
                        <a:t>0/3​</a:t>
                      </a:r>
                      <a:endParaRPr lang="en-US">
                        <a:effectLst/>
                      </a:endParaRPr>
                    </a:p>
                  </a:txBody>
                  <a:tcPr anchor="ctr"/>
                </a:tc>
                <a:tc>
                  <a:txBody>
                    <a:bodyPr/>
                    <a:lstStyle/>
                    <a:p>
                      <a:pPr algn="ctr" fontAlgn="base"/>
                      <a:r>
                        <a:rPr lang="en-US" sz="1200">
                          <a:effectLst/>
                        </a:rPr>
                        <a:t>3/3​</a:t>
                      </a:r>
                      <a:endParaRPr lang="en-US">
                        <a:effectLst/>
                      </a:endParaRPr>
                    </a:p>
                  </a:txBody>
                  <a:tcPr anchor="ctr"/>
                </a:tc>
                <a:tc>
                  <a:txBody>
                    <a:bodyPr/>
                    <a:lstStyle/>
                    <a:p>
                      <a:pPr algn="ctr" fontAlgn="base"/>
                      <a:r>
                        <a:rPr lang="en-US" sz="1200">
                          <a:effectLst/>
                        </a:rPr>
                        <a:t>0/3​</a:t>
                      </a:r>
                      <a:endParaRPr lang="en-US">
                        <a:effectLst/>
                      </a:endParaRPr>
                    </a:p>
                  </a:txBody>
                  <a:tcPr anchor="ctr"/>
                </a:tc>
                <a:tc>
                  <a:txBody>
                    <a:bodyPr/>
                    <a:lstStyle/>
                    <a:p>
                      <a:pPr algn="ctr" fontAlgn="base"/>
                      <a:r>
                        <a:rPr lang="en-US" sz="1200">
                          <a:effectLst/>
                        </a:rPr>
                        <a:t>3/5​</a:t>
                      </a:r>
                      <a:endParaRPr lang="en-US">
                        <a:effectLst/>
                      </a:endParaRPr>
                    </a:p>
                  </a:txBody>
                  <a:tcPr anchor="ctr"/>
                </a:tc>
                <a:tc>
                  <a:txBody>
                    <a:bodyPr/>
                    <a:lstStyle/>
                    <a:p>
                      <a:pPr algn="ctr" fontAlgn="base"/>
                      <a:r>
                        <a:rPr lang="en-US" sz="1200">
                          <a:effectLst/>
                        </a:rPr>
                        <a:t>0​</a:t>
                      </a:r>
                      <a:endParaRPr lang="en-US">
                        <a:effectLst/>
                      </a:endParaRPr>
                    </a:p>
                  </a:txBody>
                  <a:tcPr anchor="ctr"/>
                </a:tc>
                <a:extLst>
                  <a:ext uri="{0D108BD9-81ED-4DB2-BD59-A6C34878D82A}">
                    <a16:rowId xmlns:a16="http://schemas.microsoft.com/office/drawing/2014/main" val="331010822"/>
                  </a:ext>
                </a:extLst>
              </a:tr>
            </a:tbl>
          </a:graphicData>
        </a:graphic>
      </p:graphicFrame>
      <p:pic>
        <p:nvPicPr>
          <p:cNvPr id="4" name="Picture 3" descr="A black background with blue text&#10;&#10;Description automatically generated">
            <a:extLst>
              <a:ext uri="{FF2B5EF4-FFF2-40B4-BE49-F238E27FC236}">
                <a16:creationId xmlns:a16="http://schemas.microsoft.com/office/drawing/2014/main" id="{3487C157-8C20-238C-094C-0E7F5B90A7FA}"/>
              </a:ext>
            </a:extLst>
          </p:cNvPr>
          <p:cNvPicPr>
            <a:picLocks noChangeAspect="1"/>
          </p:cNvPicPr>
          <p:nvPr/>
        </p:nvPicPr>
        <p:blipFill>
          <a:blip r:embed="rId2"/>
          <a:stretch>
            <a:fillRect/>
          </a:stretch>
        </p:blipFill>
        <p:spPr>
          <a:xfrm>
            <a:off x="10010019" y="0"/>
            <a:ext cx="2186820" cy="786191"/>
          </a:xfrm>
          <a:prstGeom prst="rect">
            <a:avLst/>
          </a:prstGeom>
        </p:spPr>
      </p:pic>
    </p:spTree>
    <p:extLst>
      <p:ext uri="{BB962C8B-B14F-4D97-AF65-F5344CB8AC3E}">
        <p14:creationId xmlns:p14="http://schemas.microsoft.com/office/powerpoint/2010/main" val="4209509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69F4-3F12-220B-E270-19709069B3E8}"/>
              </a:ext>
            </a:extLst>
          </p:cNvPr>
          <p:cNvSpPr>
            <a:spLocks noGrp="1"/>
          </p:cNvSpPr>
          <p:nvPr>
            <p:ph type="title"/>
          </p:nvPr>
        </p:nvSpPr>
        <p:spPr>
          <a:xfrm>
            <a:off x="1745343" y="788458"/>
            <a:ext cx="7733696" cy="950611"/>
          </a:xfrm>
        </p:spPr>
        <p:txBody>
          <a:bodyPr/>
          <a:lstStyle/>
          <a:p>
            <a:r>
              <a:rPr lang="en-US" sz="2500" cap="none">
                <a:ea typeface="+mj-lt"/>
                <a:cs typeface="+mj-lt"/>
              </a:rPr>
              <a:t>Induction of Classification Rules using Granular Computing: </a:t>
            </a:r>
            <a:r>
              <a:rPr lang="en-US" sz="2500" b="1" cap="none">
                <a:ea typeface="+mj-lt"/>
                <a:cs typeface="+mj-lt"/>
              </a:rPr>
              <a:t>A DEMO</a:t>
            </a:r>
            <a:endParaRPr lang="en-US" sz="2500">
              <a:ea typeface="+mj-lt"/>
              <a:cs typeface="+mj-lt"/>
            </a:endParaRPr>
          </a:p>
        </p:txBody>
      </p:sp>
      <p:sp>
        <p:nvSpPr>
          <p:cNvPr id="5" name="Slide Number Placeholder 4">
            <a:extLst>
              <a:ext uri="{FF2B5EF4-FFF2-40B4-BE49-F238E27FC236}">
                <a16:creationId xmlns:a16="http://schemas.microsoft.com/office/drawing/2014/main" id="{E8FA2E41-0023-F81E-0D35-EAF0A9DD1B54}"/>
              </a:ext>
            </a:extLst>
          </p:cNvPr>
          <p:cNvSpPr>
            <a:spLocks noGrp="1"/>
          </p:cNvSpPr>
          <p:nvPr>
            <p:ph type="sldNum" sz="quarter" idx="12"/>
          </p:nvPr>
        </p:nvSpPr>
        <p:spPr/>
        <p:txBody>
          <a:bodyPr/>
          <a:lstStyle/>
          <a:p>
            <a:fld id="{A49DFD55-3C28-40EF-9E31-A92D2E4017FF}" type="slidenum">
              <a:rPr lang="en-US" smtClean="0"/>
              <a:pPr/>
              <a:t>22</a:t>
            </a:fld>
            <a:endParaRPr lang="en-US"/>
          </a:p>
        </p:txBody>
      </p:sp>
      <p:pic>
        <p:nvPicPr>
          <p:cNvPr id="6" name="Picture 5" descr="Diagram&#10;&#10;Description automatically generated">
            <a:extLst>
              <a:ext uri="{FF2B5EF4-FFF2-40B4-BE49-F238E27FC236}">
                <a16:creationId xmlns:a16="http://schemas.microsoft.com/office/drawing/2014/main" id="{B1A2CDC2-C558-7FC3-D77E-5A36F6237A35}"/>
              </a:ext>
            </a:extLst>
          </p:cNvPr>
          <p:cNvPicPr>
            <a:picLocks noChangeAspect="1"/>
          </p:cNvPicPr>
          <p:nvPr/>
        </p:nvPicPr>
        <p:blipFill>
          <a:blip r:embed="rId2"/>
          <a:stretch>
            <a:fillRect/>
          </a:stretch>
        </p:blipFill>
        <p:spPr>
          <a:xfrm>
            <a:off x="5774607" y="2575107"/>
            <a:ext cx="5672137" cy="2910882"/>
          </a:xfrm>
          <a:prstGeom prst="rect">
            <a:avLst/>
          </a:prstGeom>
        </p:spPr>
      </p:pic>
      <p:sp>
        <p:nvSpPr>
          <p:cNvPr id="7" name="TextBox 2">
            <a:extLst>
              <a:ext uri="{FF2B5EF4-FFF2-40B4-BE49-F238E27FC236}">
                <a16:creationId xmlns:a16="http://schemas.microsoft.com/office/drawing/2014/main" id="{CF48D9DB-12A3-E9F2-CFF6-119EFE076DD6}"/>
              </a:ext>
            </a:extLst>
          </p:cNvPr>
          <p:cNvSpPr txBox="1"/>
          <p:nvPr/>
        </p:nvSpPr>
        <p:spPr>
          <a:xfrm>
            <a:off x="7158908" y="5786423"/>
            <a:ext cx="2909888" cy="323165"/>
          </a:xfrm>
          <a:prstGeom prst="rect">
            <a:avLst/>
          </a:prstGeom>
          <a:noFill/>
        </p:spPr>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dirty="0"/>
              <a:t>Figure: </a:t>
            </a:r>
            <a:r>
              <a:rPr lang="en-US" sz="1500" dirty="0"/>
              <a:t>Granular tree</a:t>
            </a:r>
          </a:p>
        </p:txBody>
      </p:sp>
      <p:sp>
        <p:nvSpPr>
          <p:cNvPr id="11" name="TextBox 3">
            <a:extLst>
              <a:ext uri="{FF2B5EF4-FFF2-40B4-BE49-F238E27FC236}">
                <a16:creationId xmlns:a16="http://schemas.microsoft.com/office/drawing/2014/main" id="{05431701-EE02-0BFC-CBBE-7A8EEDCB1031}"/>
              </a:ext>
            </a:extLst>
          </p:cNvPr>
          <p:cNvSpPr txBox="1"/>
          <p:nvPr/>
        </p:nvSpPr>
        <p:spPr>
          <a:xfrm>
            <a:off x="355148" y="5784252"/>
            <a:ext cx="5408877" cy="323165"/>
          </a:xfrm>
          <a:prstGeom prst="rect">
            <a:avLst/>
          </a:prstGeom>
          <a:noFill/>
        </p:spPr>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dirty="0"/>
              <a:t>Algorithm: </a:t>
            </a:r>
            <a:r>
              <a:rPr lang="en-US" sz="1500" dirty="0"/>
              <a:t>An algorithm for constructing the granular tree</a:t>
            </a:r>
          </a:p>
        </p:txBody>
      </p:sp>
      <p:pic>
        <p:nvPicPr>
          <p:cNvPr id="3" name="Picture 3">
            <a:extLst>
              <a:ext uri="{FF2B5EF4-FFF2-40B4-BE49-F238E27FC236}">
                <a16:creationId xmlns:a16="http://schemas.microsoft.com/office/drawing/2014/main" id="{124E6111-3F0E-58B1-DDC9-26E7A31F3FC1}"/>
              </a:ext>
            </a:extLst>
          </p:cNvPr>
          <p:cNvPicPr>
            <a:picLocks noChangeAspect="1"/>
          </p:cNvPicPr>
          <p:nvPr/>
        </p:nvPicPr>
        <p:blipFill>
          <a:blip r:embed="rId3"/>
          <a:stretch>
            <a:fillRect/>
          </a:stretch>
        </p:blipFill>
        <p:spPr>
          <a:xfrm>
            <a:off x="771714" y="2351690"/>
            <a:ext cx="4588668" cy="3128098"/>
          </a:xfrm>
          <a:prstGeom prst="rect">
            <a:avLst/>
          </a:prstGeom>
        </p:spPr>
      </p:pic>
      <p:pic>
        <p:nvPicPr>
          <p:cNvPr id="8" name="Picture 7" descr="A black background with blue text&#10;&#10;Description automatically generated">
            <a:extLst>
              <a:ext uri="{FF2B5EF4-FFF2-40B4-BE49-F238E27FC236}">
                <a16:creationId xmlns:a16="http://schemas.microsoft.com/office/drawing/2014/main" id="{28B01813-9ACC-EA70-292F-3760762276B7}"/>
              </a:ext>
            </a:extLst>
          </p:cNvPr>
          <p:cNvPicPr>
            <a:picLocks noChangeAspect="1"/>
          </p:cNvPicPr>
          <p:nvPr/>
        </p:nvPicPr>
        <p:blipFill>
          <a:blip r:embed="rId4"/>
          <a:stretch>
            <a:fillRect/>
          </a:stretch>
        </p:blipFill>
        <p:spPr>
          <a:xfrm>
            <a:off x="10010019" y="0"/>
            <a:ext cx="2186820" cy="786191"/>
          </a:xfrm>
          <a:prstGeom prst="rect">
            <a:avLst/>
          </a:prstGeom>
        </p:spPr>
      </p:pic>
    </p:spTree>
    <p:extLst>
      <p:ext uri="{BB962C8B-B14F-4D97-AF65-F5344CB8AC3E}">
        <p14:creationId xmlns:p14="http://schemas.microsoft.com/office/powerpoint/2010/main" val="2150384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6B08EFF-7CF6-0B52-1FB7-0385B2CEAE70}"/>
              </a:ext>
            </a:extLst>
          </p:cNvPr>
          <p:cNvSpPr>
            <a:spLocks noGrp="1"/>
          </p:cNvSpPr>
          <p:nvPr>
            <p:ph type="title"/>
          </p:nvPr>
        </p:nvSpPr>
        <p:spPr>
          <a:xfrm>
            <a:off x="2716924" y="785539"/>
            <a:ext cx="6771290" cy="918288"/>
          </a:xfrm>
        </p:spPr>
        <p:txBody>
          <a:bodyPr vert="horz" lIns="91440" tIns="45720" rIns="91440" bIns="45720" rtlCol="0" anchor="ctr">
            <a:normAutofit/>
          </a:bodyPr>
          <a:lstStyle/>
          <a:p>
            <a:r>
              <a:rPr lang="en-US" sz="2500" cap="none">
                <a:ea typeface="+mj-lt"/>
                <a:cs typeface="+mj-lt"/>
              </a:rPr>
              <a:t>Induction of Classification Rules using Granular Computing: </a:t>
            </a:r>
            <a:r>
              <a:rPr lang="en-US" sz="2500" b="1" cap="none">
                <a:ea typeface="+mj-lt"/>
                <a:cs typeface="+mj-lt"/>
              </a:rPr>
              <a:t>A DEMO</a:t>
            </a:r>
          </a:p>
        </p:txBody>
      </p:sp>
      <p:sp>
        <p:nvSpPr>
          <p:cNvPr id="5" name="Slide Number Placeholder 4">
            <a:extLst>
              <a:ext uri="{FF2B5EF4-FFF2-40B4-BE49-F238E27FC236}">
                <a16:creationId xmlns:a16="http://schemas.microsoft.com/office/drawing/2014/main" id="{D617EDB5-E04A-9FED-B8B0-553EA47A7DD7}"/>
              </a:ext>
            </a:extLst>
          </p:cNvPr>
          <p:cNvSpPr>
            <a:spLocks noGrp="1"/>
          </p:cNvSpPr>
          <p:nvPr>
            <p:ph type="sldNum" sz="quarter" idx="12"/>
          </p:nvPr>
        </p:nvSpPr>
        <p:spPr/>
        <p:txBody>
          <a:bodyPr/>
          <a:lstStyle/>
          <a:p>
            <a:fld id="{A49DFD55-3C28-40EF-9E31-A92D2E4017FF}" type="slidenum">
              <a:rPr lang="en-US" smtClean="0"/>
              <a:pPr/>
              <a:t>23</a:t>
            </a:fld>
            <a:endParaRPr lang="en-US"/>
          </a:p>
        </p:txBody>
      </p:sp>
      <p:sp>
        <p:nvSpPr>
          <p:cNvPr id="10" name="Text Placeholder 9">
            <a:extLst>
              <a:ext uri="{FF2B5EF4-FFF2-40B4-BE49-F238E27FC236}">
                <a16:creationId xmlns:a16="http://schemas.microsoft.com/office/drawing/2014/main" id="{7A74EAFD-6B59-E840-E19C-A8CC90DA19F8}"/>
              </a:ext>
            </a:extLst>
          </p:cNvPr>
          <p:cNvSpPr>
            <a:spLocks noGrp="1"/>
          </p:cNvSpPr>
          <p:nvPr>
            <p:ph type="body" idx="4294967295"/>
          </p:nvPr>
        </p:nvSpPr>
        <p:spPr>
          <a:xfrm>
            <a:off x="1735752" y="2569699"/>
            <a:ext cx="8722656" cy="2916183"/>
          </a:xfrm>
        </p:spPr>
        <p:txBody>
          <a:bodyPr vert="horz" lIns="91440" tIns="45720" rIns="91440" bIns="45720" rtlCol="0" anchor="ctr">
            <a:normAutofit/>
          </a:bodyPr>
          <a:lstStyle/>
          <a:p>
            <a:pPr marL="342900" indent="-342900"/>
            <a:r>
              <a:rPr lang="en-US" sz="2000" b="1"/>
              <a:t>Demo 1:</a:t>
            </a:r>
            <a:r>
              <a:rPr lang="en-US" sz="2000" dirty="0"/>
              <a:t> </a:t>
            </a:r>
            <a:r>
              <a:rPr lang="en-US" sz="2000">
                <a:ea typeface="+mn-lt"/>
                <a:cs typeface="+mn-lt"/>
              </a:rPr>
              <a:t>Induction of Classification Rules by Granular Computing - Prof. </a:t>
            </a:r>
            <a:r>
              <a:rPr lang="en-US" sz="2000" err="1">
                <a:ea typeface="+mn-lt"/>
                <a:cs typeface="+mn-lt"/>
              </a:rPr>
              <a:t>Y.Y.Yao</a:t>
            </a:r>
            <a:endParaRPr lang="en-US" sz="2000">
              <a:ea typeface="+mn-lt"/>
              <a:cs typeface="+mn-lt"/>
            </a:endParaRPr>
          </a:p>
          <a:p>
            <a:pPr marL="342900" indent="-342900">
              <a:buChar char="•"/>
            </a:pPr>
            <a:r>
              <a:rPr lang="en-US" sz="2000" b="1" dirty="0"/>
              <a:t>Demo 2:</a:t>
            </a:r>
            <a:r>
              <a:rPr lang="en-US" sz="2000" dirty="0"/>
              <a:t> </a:t>
            </a:r>
            <a:r>
              <a:rPr lang="en-US" sz="2000" dirty="0">
                <a:ea typeface="+mn-lt"/>
                <a:cs typeface="+mn-lt"/>
              </a:rPr>
              <a:t>Rule Extraction for Screening of COVID-19 Disease Using Granular Computing Approach</a:t>
            </a:r>
          </a:p>
          <a:p>
            <a:pPr marL="342900" indent="-342900">
              <a:buChar char="•"/>
            </a:pPr>
            <a:r>
              <a:rPr lang="en-US" sz="2000" b="1" dirty="0">
                <a:solidFill>
                  <a:srgbClr val="000000"/>
                </a:solidFill>
                <a:ea typeface="+mn-lt"/>
                <a:cs typeface="+mn-lt"/>
              </a:rPr>
              <a:t>Demo 3:</a:t>
            </a:r>
            <a:r>
              <a:rPr lang="en-US" sz="2000" dirty="0">
                <a:solidFill>
                  <a:srgbClr val="000000"/>
                </a:solidFill>
                <a:ea typeface="+mn-lt"/>
                <a:cs typeface="+mn-lt"/>
              </a:rPr>
              <a:t> </a:t>
            </a:r>
            <a:r>
              <a:rPr lang="en-US" sz="2000" dirty="0">
                <a:ea typeface="+mn-lt"/>
                <a:cs typeface="+mn-lt"/>
              </a:rPr>
              <a:t>To play or not to play - </a:t>
            </a:r>
            <a:r>
              <a:rPr lang="en-US" sz="2000" dirty="0" err="1">
                <a:ea typeface="+mn-lt"/>
                <a:cs typeface="+mn-lt"/>
              </a:rPr>
              <a:t>GrC</a:t>
            </a:r>
            <a:r>
              <a:rPr lang="en-US" sz="2000" dirty="0">
                <a:ea typeface="+mn-lt"/>
                <a:cs typeface="+mn-lt"/>
              </a:rPr>
              <a:t> Rule Extraction</a:t>
            </a:r>
          </a:p>
          <a:p>
            <a:pPr marL="342900" indent="-342900">
              <a:buChar char="•"/>
            </a:pPr>
            <a:r>
              <a:rPr lang="en-US" sz="2000" b="1" dirty="0">
                <a:ea typeface="+mn-lt"/>
                <a:cs typeface="+mn-lt"/>
              </a:rPr>
              <a:t>Demo 4:</a:t>
            </a:r>
            <a:r>
              <a:rPr lang="en-US" sz="2000" dirty="0">
                <a:ea typeface="+mn-lt"/>
                <a:cs typeface="+mn-lt"/>
              </a:rPr>
              <a:t> VM consolidation improvement approach using heuristics granular rules in cloud computing environment</a:t>
            </a:r>
          </a:p>
        </p:txBody>
      </p:sp>
      <p:pic>
        <p:nvPicPr>
          <p:cNvPr id="6" name="Picture 5" descr="A black background with blue text&#10;&#10;Description automatically generated">
            <a:extLst>
              <a:ext uri="{FF2B5EF4-FFF2-40B4-BE49-F238E27FC236}">
                <a16:creationId xmlns:a16="http://schemas.microsoft.com/office/drawing/2014/main" id="{DA0AC8BF-23C2-2413-66BA-F2A75A08EE37}"/>
              </a:ext>
            </a:extLst>
          </p:cNvPr>
          <p:cNvPicPr>
            <a:picLocks noChangeAspect="1"/>
          </p:cNvPicPr>
          <p:nvPr/>
        </p:nvPicPr>
        <p:blipFill>
          <a:blip r:embed="rId2"/>
          <a:stretch>
            <a:fillRect/>
          </a:stretch>
        </p:blipFill>
        <p:spPr>
          <a:xfrm>
            <a:off x="10010019" y="0"/>
            <a:ext cx="2186820" cy="786191"/>
          </a:xfrm>
          <a:prstGeom prst="rect">
            <a:avLst/>
          </a:prstGeom>
        </p:spPr>
      </p:pic>
    </p:spTree>
    <p:extLst>
      <p:ext uri="{BB962C8B-B14F-4D97-AF65-F5344CB8AC3E}">
        <p14:creationId xmlns:p14="http://schemas.microsoft.com/office/powerpoint/2010/main" val="3532962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5420892" cy="1524735"/>
          </a:xfrm>
        </p:spPr>
        <p:txBody>
          <a:bodyPr/>
          <a:lstStyle/>
          <a:p>
            <a:r>
              <a:rPr lang="en-US"/>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5417819" cy="1145778"/>
          </a:xfrm>
        </p:spPr>
        <p:txBody>
          <a:bodyPr vert="horz" lIns="91440" tIns="45720" rIns="91440" bIns="45720" rtlCol="0" anchor="t">
            <a:normAutofit/>
          </a:bodyPr>
          <a:lstStyle/>
          <a:p>
            <a:r>
              <a:rPr lang="en-US" sz="2000" b="1" dirty="0"/>
              <a:t>Idriss JAIRI</a:t>
            </a:r>
          </a:p>
          <a:p>
            <a:r>
              <a:rPr lang="en-US" sz="2000" b="1" dirty="0"/>
              <a:t>Email: </a:t>
            </a:r>
            <a:r>
              <a:rPr lang="en-US" sz="2000" u="sng" dirty="0"/>
              <a:t>idriss.jairi@univ-lille.fr</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24</a:t>
            </a:fld>
            <a:endParaRPr lang="en-US"/>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9B1B9-004D-A40F-E37F-DA182244F822}"/>
              </a:ext>
            </a:extLst>
          </p:cNvPr>
          <p:cNvSpPr>
            <a:spLocks noGrp="1"/>
          </p:cNvSpPr>
          <p:nvPr>
            <p:ph type="ctrTitle"/>
          </p:nvPr>
        </p:nvSpPr>
        <p:spPr>
          <a:xfrm>
            <a:off x="6096303" y="1172443"/>
            <a:ext cx="5292331" cy="2268595"/>
          </a:xfrm>
        </p:spPr>
        <p:txBody>
          <a:bodyPr/>
          <a:lstStyle/>
          <a:p>
            <a:r>
              <a:rPr lang="en-US" sz="3000" dirty="0"/>
              <a:t>PART 1: introduction to granular COMPUTING</a:t>
            </a:r>
          </a:p>
        </p:txBody>
      </p:sp>
      <p:sp>
        <p:nvSpPr>
          <p:cNvPr id="3" name="Content Placeholder 2">
            <a:extLst>
              <a:ext uri="{FF2B5EF4-FFF2-40B4-BE49-F238E27FC236}">
                <a16:creationId xmlns:a16="http://schemas.microsoft.com/office/drawing/2014/main" id="{6489349E-2290-2A58-0A16-E4DCC6CE9827}"/>
              </a:ext>
            </a:extLst>
          </p:cNvPr>
          <p:cNvSpPr>
            <a:spLocks noGrp="1"/>
          </p:cNvSpPr>
          <p:nvPr>
            <p:ph type="subTitle" idx="1"/>
          </p:nvPr>
        </p:nvSpPr>
        <p:spPr>
          <a:xfrm>
            <a:off x="6096302" y="3429813"/>
            <a:ext cx="5292331" cy="330986"/>
          </a:xfrm>
        </p:spPr>
        <p:txBody>
          <a:bodyPr vert="horz" lIns="91440" tIns="45720" rIns="91440" bIns="45720" rtlCol="0" anchor="t">
            <a:noAutofit/>
          </a:bodyPr>
          <a:lstStyle/>
          <a:p>
            <a:r>
              <a:rPr lang="en-US" sz="1500"/>
              <a:t>What is Granular Computing (</a:t>
            </a:r>
            <a:r>
              <a:rPr lang="en-US" sz="1500" err="1"/>
              <a:t>GrC</a:t>
            </a:r>
            <a:r>
              <a:rPr lang="en-US" sz="1500"/>
              <a:t>)</a:t>
            </a:r>
            <a:endParaRPr lang="en-US"/>
          </a:p>
        </p:txBody>
      </p:sp>
      <p:sp>
        <p:nvSpPr>
          <p:cNvPr id="4" name="Date Placeholder 3">
            <a:extLst>
              <a:ext uri="{FF2B5EF4-FFF2-40B4-BE49-F238E27FC236}">
                <a16:creationId xmlns:a16="http://schemas.microsoft.com/office/drawing/2014/main" id="{24917BE6-4C64-D976-F037-298A03EF1D2C}"/>
              </a:ext>
            </a:extLst>
          </p:cNvPr>
          <p:cNvSpPr>
            <a:spLocks noGrp="1"/>
          </p:cNvSpPr>
          <p:nvPr>
            <p:ph type="dt" sz="half" idx="4294967295"/>
          </p:nvPr>
        </p:nvSpPr>
        <p:spPr>
          <a:xfrm>
            <a:off x="0" y="6356350"/>
            <a:ext cx="985838" cy="365125"/>
          </a:xfrm>
        </p:spPr>
        <p:txBody>
          <a:bodyPr/>
          <a:lstStyle/>
          <a:p>
            <a:r>
              <a:rPr lang="en-US"/>
              <a:t>20XX</a:t>
            </a:r>
          </a:p>
        </p:txBody>
      </p:sp>
    </p:spTree>
    <p:extLst>
      <p:ext uri="{BB962C8B-B14F-4D97-AF65-F5344CB8AC3E}">
        <p14:creationId xmlns:p14="http://schemas.microsoft.com/office/powerpoint/2010/main" val="3653487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E9F9-4F61-E994-5E4C-F8675A561AA2}"/>
              </a:ext>
            </a:extLst>
          </p:cNvPr>
          <p:cNvSpPr>
            <a:spLocks noGrp="1"/>
          </p:cNvSpPr>
          <p:nvPr>
            <p:ph type="title"/>
          </p:nvPr>
        </p:nvSpPr>
        <p:spPr>
          <a:xfrm>
            <a:off x="2700867" y="582839"/>
            <a:ext cx="6778172" cy="841754"/>
          </a:xfrm>
        </p:spPr>
        <p:txBody>
          <a:bodyPr vert="horz" lIns="91440" tIns="45720" rIns="91440" bIns="45720" rtlCol="0" anchor="ctr">
            <a:normAutofit fontScale="90000"/>
          </a:bodyPr>
          <a:lstStyle/>
          <a:p>
            <a:r>
              <a:rPr lang="en-US" b="1" cap="none">
                <a:ea typeface="+mj-lt"/>
                <a:cs typeface="+mj-lt"/>
              </a:rPr>
              <a:t>Introduction to Granular Computing (GrC)</a:t>
            </a:r>
            <a:endParaRPr lang="en-US" b="1"/>
          </a:p>
        </p:txBody>
      </p:sp>
      <p:sp>
        <p:nvSpPr>
          <p:cNvPr id="5" name="Slide Number Placeholder 4">
            <a:extLst>
              <a:ext uri="{FF2B5EF4-FFF2-40B4-BE49-F238E27FC236}">
                <a16:creationId xmlns:a16="http://schemas.microsoft.com/office/drawing/2014/main" id="{21AF6FD8-3930-1236-FF02-625FE5C99209}"/>
              </a:ext>
            </a:extLst>
          </p:cNvPr>
          <p:cNvSpPr>
            <a:spLocks noGrp="1"/>
          </p:cNvSpPr>
          <p:nvPr>
            <p:ph type="sldNum" sz="quarter" idx="12"/>
          </p:nvPr>
        </p:nvSpPr>
        <p:spPr/>
        <p:txBody>
          <a:bodyPr/>
          <a:lstStyle/>
          <a:p>
            <a:fld id="{A49DFD55-3C28-40EF-9E31-A92D2E4017FF}" type="slidenum">
              <a:rPr lang="en-US" smtClean="0"/>
              <a:pPr/>
              <a:t>4</a:t>
            </a:fld>
            <a:endParaRPr lang="en-US"/>
          </a:p>
        </p:txBody>
      </p:sp>
      <p:sp>
        <p:nvSpPr>
          <p:cNvPr id="3" name="Text Placeholder 2">
            <a:extLst>
              <a:ext uri="{FF2B5EF4-FFF2-40B4-BE49-F238E27FC236}">
                <a16:creationId xmlns:a16="http://schemas.microsoft.com/office/drawing/2014/main" id="{C994D4C0-7736-C815-895F-91FA27BBDDEB}"/>
              </a:ext>
            </a:extLst>
          </p:cNvPr>
          <p:cNvSpPr>
            <a:spLocks noGrp="1"/>
          </p:cNvSpPr>
          <p:nvPr>
            <p:ph type="body" idx="4294967295"/>
          </p:nvPr>
        </p:nvSpPr>
        <p:spPr>
          <a:xfrm>
            <a:off x="895047" y="2130501"/>
            <a:ext cx="6199340" cy="3851275"/>
          </a:xfrm>
        </p:spPr>
        <p:txBody>
          <a:bodyPr vert="horz" lIns="91440" tIns="45720" rIns="91440" bIns="45720" rtlCol="0" anchor="ctr">
            <a:noAutofit/>
          </a:bodyPr>
          <a:lstStyle/>
          <a:p>
            <a:pPr marL="285750" indent="-285750">
              <a:buChar char="•"/>
            </a:pPr>
            <a:r>
              <a:rPr lang="en-US" sz="2000">
                <a:ea typeface="+mn-lt"/>
                <a:cs typeface="+mn-lt"/>
              </a:rPr>
              <a:t>The concept of GrC was initially called information granularity or information granulation and was introduced by </a:t>
            </a:r>
            <a:r>
              <a:rPr lang="en-US" sz="2000" b="1">
                <a:ea typeface="+mn-lt"/>
                <a:cs typeface="+mn-lt"/>
              </a:rPr>
              <a:t>Zadeh [1]</a:t>
            </a:r>
            <a:r>
              <a:rPr lang="en-US" sz="2000">
                <a:ea typeface="+mn-lt"/>
                <a:cs typeface="+mn-lt"/>
              </a:rPr>
              <a:t> in </a:t>
            </a:r>
            <a:r>
              <a:rPr lang="en-US" sz="2000" b="1">
                <a:ea typeface="+mn-lt"/>
                <a:cs typeface="+mn-lt"/>
              </a:rPr>
              <a:t>1979</a:t>
            </a:r>
            <a:r>
              <a:rPr lang="en-US" sz="2000">
                <a:ea typeface="+mn-lt"/>
                <a:cs typeface="+mn-lt"/>
              </a:rPr>
              <a:t>.</a:t>
            </a:r>
            <a:br>
              <a:rPr lang="en-US" sz="2000">
                <a:ea typeface="+mn-lt"/>
                <a:cs typeface="+mn-lt"/>
              </a:rPr>
            </a:br>
            <a:r>
              <a:rPr lang="en-US" sz="2000">
                <a:ea typeface="+mn-lt"/>
                <a:cs typeface="+mn-lt"/>
              </a:rPr>
              <a:t>[1] Zadeh, Lotfi A. "Fuzzy sets and information granularity." Fuzzy sets, fuzzy logic, and fuzzy systems: selected papers (1979): 433-448.</a:t>
            </a:r>
          </a:p>
          <a:p>
            <a:pPr marL="285750" indent="-285750">
              <a:buChar char="•"/>
            </a:pPr>
            <a:r>
              <a:rPr lang="en-US" sz="2000">
                <a:ea typeface="+mn-lt"/>
                <a:cs typeface="+mn-lt"/>
              </a:rPr>
              <a:t>The term granular computing (GrC) first appeared in </a:t>
            </a:r>
            <a:r>
              <a:rPr lang="en-US" sz="2000" b="1">
                <a:ea typeface="+mn-lt"/>
                <a:cs typeface="+mn-lt"/>
              </a:rPr>
              <a:t>1997 </a:t>
            </a:r>
            <a:r>
              <a:rPr lang="en-US" sz="2000">
                <a:ea typeface="+mn-lt"/>
                <a:cs typeface="+mn-lt"/>
              </a:rPr>
              <a:t>by </a:t>
            </a:r>
            <a:r>
              <a:rPr lang="en-US" sz="2000" b="1">
                <a:ea typeface="+mn-lt"/>
                <a:cs typeface="+mn-lt"/>
              </a:rPr>
              <a:t>Zadeh [2]</a:t>
            </a:r>
            <a:r>
              <a:rPr lang="en-US" sz="2000">
                <a:ea typeface="+mn-lt"/>
                <a:cs typeface="+mn-lt"/>
              </a:rPr>
              <a:t>.</a:t>
            </a:r>
            <a:br>
              <a:rPr lang="en-US" sz="2000">
                <a:ea typeface="+mn-lt"/>
                <a:cs typeface="+mn-lt"/>
              </a:rPr>
            </a:br>
            <a:r>
              <a:rPr lang="en-US" sz="2000">
                <a:ea typeface="+mn-lt"/>
                <a:cs typeface="+mn-lt"/>
              </a:rPr>
              <a:t>[2] Zadeh, Lotfi A. "Toward a theory of fuzzy information granulation and its centrality in human reasoning and fuzzy logic." Fuzzy sets and systems 90.2 (1997): 111-127.</a:t>
            </a:r>
          </a:p>
        </p:txBody>
      </p:sp>
      <p:pic>
        <p:nvPicPr>
          <p:cNvPr id="7" name="Picture 6" descr="A person in a suit and tie&#10;&#10;Description automatically generated">
            <a:extLst>
              <a:ext uri="{FF2B5EF4-FFF2-40B4-BE49-F238E27FC236}">
                <a16:creationId xmlns:a16="http://schemas.microsoft.com/office/drawing/2014/main" id="{660A4DB4-14DF-65DC-C130-6E7CA2E08208}"/>
              </a:ext>
            </a:extLst>
          </p:cNvPr>
          <p:cNvPicPr>
            <a:picLocks noChangeAspect="1"/>
          </p:cNvPicPr>
          <p:nvPr/>
        </p:nvPicPr>
        <p:blipFill>
          <a:blip r:embed="rId2"/>
          <a:stretch>
            <a:fillRect/>
          </a:stretch>
        </p:blipFill>
        <p:spPr>
          <a:xfrm>
            <a:off x="7984067" y="2127552"/>
            <a:ext cx="1993296" cy="2989943"/>
          </a:xfrm>
          <a:prstGeom prst="rect">
            <a:avLst/>
          </a:prstGeom>
        </p:spPr>
      </p:pic>
      <p:sp>
        <p:nvSpPr>
          <p:cNvPr id="8" name="TextBox 7">
            <a:extLst>
              <a:ext uri="{FF2B5EF4-FFF2-40B4-BE49-F238E27FC236}">
                <a16:creationId xmlns:a16="http://schemas.microsoft.com/office/drawing/2014/main" id="{391A9909-E218-7DEA-D6B1-4B8C252CAEEE}"/>
              </a:ext>
            </a:extLst>
          </p:cNvPr>
          <p:cNvSpPr txBox="1"/>
          <p:nvPr/>
        </p:nvSpPr>
        <p:spPr>
          <a:xfrm>
            <a:off x="7081761" y="5433999"/>
            <a:ext cx="3795485" cy="553998"/>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500"/>
              <a:t>Lotfi A. Zadeh</a:t>
            </a:r>
          </a:p>
          <a:p>
            <a:pPr algn="ctr"/>
            <a:r>
              <a:rPr lang="en-US" sz="1500"/>
              <a:t>Mathematician and computer scientist</a:t>
            </a:r>
          </a:p>
        </p:txBody>
      </p:sp>
      <p:pic>
        <p:nvPicPr>
          <p:cNvPr id="6" name="Picture 5" descr="A black background with blue text&#10;&#10;Description automatically generated">
            <a:extLst>
              <a:ext uri="{FF2B5EF4-FFF2-40B4-BE49-F238E27FC236}">
                <a16:creationId xmlns:a16="http://schemas.microsoft.com/office/drawing/2014/main" id="{261BB09B-AAAA-5B87-6E17-C3A07ED198A0}"/>
              </a:ext>
            </a:extLst>
          </p:cNvPr>
          <p:cNvPicPr>
            <a:picLocks noChangeAspect="1"/>
          </p:cNvPicPr>
          <p:nvPr/>
        </p:nvPicPr>
        <p:blipFill>
          <a:blip r:embed="rId3"/>
          <a:stretch>
            <a:fillRect/>
          </a:stretch>
        </p:blipFill>
        <p:spPr>
          <a:xfrm>
            <a:off x="10010019" y="0"/>
            <a:ext cx="2186820" cy="786191"/>
          </a:xfrm>
          <a:prstGeom prst="rect">
            <a:avLst/>
          </a:prstGeom>
        </p:spPr>
      </p:pic>
    </p:spTree>
    <p:extLst>
      <p:ext uri="{BB962C8B-B14F-4D97-AF65-F5344CB8AC3E}">
        <p14:creationId xmlns:p14="http://schemas.microsoft.com/office/powerpoint/2010/main" val="2394783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71C2-7FEF-76A7-C770-4134FD4403B7}"/>
              </a:ext>
            </a:extLst>
          </p:cNvPr>
          <p:cNvSpPr>
            <a:spLocks noGrp="1"/>
          </p:cNvSpPr>
          <p:nvPr>
            <p:ph type="title"/>
          </p:nvPr>
        </p:nvSpPr>
        <p:spPr>
          <a:xfrm>
            <a:off x="2592010" y="788459"/>
            <a:ext cx="6995886" cy="781278"/>
          </a:xfrm>
        </p:spPr>
        <p:txBody>
          <a:bodyPr>
            <a:normAutofit/>
          </a:bodyPr>
          <a:lstStyle/>
          <a:p>
            <a:r>
              <a:rPr lang="en-US" sz="2500" b="1" cap="none">
                <a:ea typeface="+mj-lt"/>
                <a:cs typeface="+mj-lt"/>
              </a:rPr>
              <a:t>Introduction to Granular Computing (</a:t>
            </a:r>
            <a:r>
              <a:rPr lang="en-US" sz="2500" b="1" cap="none" err="1">
                <a:ea typeface="+mj-lt"/>
                <a:cs typeface="+mj-lt"/>
              </a:rPr>
              <a:t>GrC</a:t>
            </a:r>
            <a:r>
              <a:rPr lang="en-US" sz="2500" b="1" cap="none">
                <a:ea typeface="+mj-lt"/>
                <a:cs typeface="+mj-lt"/>
              </a:rPr>
              <a:t>)</a:t>
            </a:r>
            <a:endParaRPr lang="en-US" sz="2500" b="1" cap="none"/>
          </a:p>
        </p:txBody>
      </p:sp>
      <p:sp>
        <p:nvSpPr>
          <p:cNvPr id="5" name="Slide Number Placeholder 4">
            <a:extLst>
              <a:ext uri="{FF2B5EF4-FFF2-40B4-BE49-F238E27FC236}">
                <a16:creationId xmlns:a16="http://schemas.microsoft.com/office/drawing/2014/main" id="{4E4810AC-9BF5-FD80-29B0-BEC6954C3E96}"/>
              </a:ext>
            </a:extLst>
          </p:cNvPr>
          <p:cNvSpPr>
            <a:spLocks noGrp="1"/>
          </p:cNvSpPr>
          <p:nvPr>
            <p:ph type="sldNum" sz="quarter" idx="12"/>
          </p:nvPr>
        </p:nvSpPr>
        <p:spPr/>
        <p:txBody>
          <a:bodyPr/>
          <a:lstStyle/>
          <a:p>
            <a:fld id="{A49DFD55-3C28-40EF-9E31-A92D2E4017FF}" type="slidenum">
              <a:rPr lang="en-US" smtClean="0"/>
              <a:pPr/>
              <a:t>5</a:t>
            </a:fld>
            <a:endParaRPr lang="en-US"/>
          </a:p>
        </p:txBody>
      </p:sp>
      <p:sp>
        <p:nvSpPr>
          <p:cNvPr id="6" name="TextBox 5">
            <a:extLst>
              <a:ext uri="{FF2B5EF4-FFF2-40B4-BE49-F238E27FC236}">
                <a16:creationId xmlns:a16="http://schemas.microsoft.com/office/drawing/2014/main" id="{43AE4433-97F0-1DD2-691B-D755E68E5AAE}"/>
              </a:ext>
            </a:extLst>
          </p:cNvPr>
          <p:cNvSpPr txBox="1"/>
          <p:nvPr/>
        </p:nvSpPr>
        <p:spPr>
          <a:xfrm>
            <a:off x="652009" y="2075183"/>
            <a:ext cx="5448752" cy="3612226"/>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285750" indent="-285750">
              <a:buFont typeface="Arial"/>
              <a:buChar char="•"/>
            </a:pPr>
            <a:r>
              <a:rPr lang="en-US" sz="2000" b="1" dirty="0">
                <a:ea typeface="+mn-lt"/>
                <a:cs typeface="+mn-lt"/>
              </a:rPr>
              <a:t>Lotfi A. Zadeh</a:t>
            </a:r>
            <a:r>
              <a:rPr lang="en-US" sz="2000" dirty="0">
                <a:ea typeface="+mn-lt"/>
                <a:cs typeface="+mn-lt"/>
              </a:rPr>
              <a:t> considers granular computing as the basis for computing with words, i.e., computation with the information described in natural language.</a:t>
            </a:r>
          </a:p>
          <a:p>
            <a:pPr marL="285750" indent="-285750">
              <a:buFont typeface="Arial"/>
              <a:buChar char="•"/>
            </a:pPr>
            <a:r>
              <a:rPr lang="en-US" sz="2000" b="1" dirty="0">
                <a:ea typeface="+mn-lt"/>
                <a:cs typeface="+mn-lt"/>
              </a:rPr>
              <a:t>Yiyu Yao (Y.Y. Yao)</a:t>
            </a:r>
            <a:r>
              <a:rPr lang="en-US" sz="2000" dirty="0">
                <a:ea typeface="+mn-lt"/>
                <a:cs typeface="+mn-lt"/>
              </a:rPr>
              <a:t> views granular computing as a complementary and dependent triangle: structured thinking from a </a:t>
            </a:r>
            <a:r>
              <a:rPr lang="en-US" sz="2000" b="1" dirty="0">
                <a:ea typeface="+mn-lt"/>
                <a:cs typeface="+mn-lt"/>
              </a:rPr>
              <a:t>philosophical perspective</a:t>
            </a:r>
            <a:r>
              <a:rPr lang="en-US" sz="2000" dirty="0">
                <a:ea typeface="+mn-lt"/>
                <a:cs typeface="+mn-lt"/>
              </a:rPr>
              <a:t>, structured problem-solving from a </a:t>
            </a:r>
            <a:r>
              <a:rPr lang="en-US" sz="2000" b="1" dirty="0">
                <a:ea typeface="+mn-lt"/>
                <a:cs typeface="+mn-lt"/>
              </a:rPr>
              <a:t>methodological perspective</a:t>
            </a:r>
            <a:r>
              <a:rPr lang="en-US" sz="2000" dirty="0">
                <a:ea typeface="+mn-lt"/>
                <a:cs typeface="+mn-lt"/>
              </a:rPr>
              <a:t>, and structured information processing from a </a:t>
            </a:r>
            <a:r>
              <a:rPr lang="en-US" sz="2000" b="1" dirty="0">
                <a:ea typeface="+mn-lt"/>
                <a:cs typeface="+mn-lt"/>
              </a:rPr>
              <a:t>computational perspective</a:t>
            </a:r>
            <a:r>
              <a:rPr lang="en-US" sz="2000" dirty="0">
                <a:ea typeface="+mn-lt"/>
                <a:cs typeface="+mn-lt"/>
              </a:rPr>
              <a:t>.</a:t>
            </a:r>
            <a:endParaRPr lang="en-US" sz="2000" dirty="0"/>
          </a:p>
        </p:txBody>
      </p:sp>
      <p:pic>
        <p:nvPicPr>
          <p:cNvPr id="7" name="Picture 7" descr="Diagram&#10;&#10;Description automatically generated">
            <a:extLst>
              <a:ext uri="{FF2B5EF4-FFF2-40B4-BE49-F238E27FC236}">
                <a16:creationId xmlns:a16="http://schemas.microsoft.com/office/drawing/2014/main" id="{959BD772-1C58-781F-4664-979A2CD1CC18}"/>
              </a:ext>
            </a:extLst>
          </p:cNvPr>
          <p:cNvPicPr>
            <a:picLocks noChangeAspect="1"/>
          </p:cNvPicPr>
          <p:nvPr/>
        </p:nvPicPr>
        <p:blipFill>
          <a:blip r:embed="rId2"/>
          <a:stretch>
            <a:fillRect/>
          </a:stretch>
        </p:blipFill>
        <p:spPr>
          <a:xfrm>
            <a:off x="6395811" y="2074811"/>
            <a:ext cx="4957762" cy="2922689"/>
          </a:xfrm>
          <a:prstGeom prst="rect">
            <a:avLst/>
          </a:prstGeom>
        </p:spPr>
      </p:pic>
      <p:sp>
        <p:nvSpPr>
          <p:cNvPr id="8" name="TextBox 7">
            <a:extLst>
              <a:ext uri="{FF2B5EF4-FFF2-40B4-BE49-F238E27FC236}">
                <a16:creationId xmlns:a16="http://schemas.microsoft.com/office/drawing/2014/main" id="{7E8959C0-799F-FB94-06C4-AA401955A638}"/>
              </a:ext>
            </a:extLst>
          </p:cNvPr>
          <p:cNvSpPr txBox="1"/>
          <p:nvPr/>
        </p:nvSpPr>
        <p:spPr>
          <a:xfrm>
            <a:off x="6880584" y="5120469"/>
            <a:ext cx="3993355" cy="32316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500" b="1"/>
              <a:t>Fig: </a:t>
            </a:r>
            <a:r>
              <a:rPr lang="en-US" sz="1500"/>
              <a:t>The granular computing triangle</a:t>
            </a:r>
          </a:p>
        </p:txBody>
      </p:sp>
      <p:pic>
        <p:nvPicPr>
          <p:cNvPr id="4" name="Picture 3" descr="A black background with blue text&#10;&#10;Description automatically generated">
            <a:extLst>
              <a:ext uri="{FF2B5EF4-FFF2-40B4-BE49-F238E27FC236}">
                <a16:creationId xmlns:a16="http://schemas.microsoft.com/office/drawing/2014/main" id="{C533D0F9-4C82-5F54-B6A0-8DA00D4C7E18}"/>
              </a:ext>
            </a:extLst>
          </p:cNvPr>
          <p:cNvPicPr>
            <a:picLocks noChangeAspect="1"/>
          </p:cNvPicPr>
          <p:nvPr/>
        </p:nvPicPr>
        <p:blipFill>
          <a:blip r:embed="rId3"/>
          <a:stretch>
            <a:fillRect/>
          </a:stretch>
        </p:blipFill>
        <p:spPr>
          <a:xfrm>
            <a:off x="10010019" y="0"/>
            <a:ext cx="2186820" cy="786191"/>
          </a:xfrm>
          <a:prstGeom prst="rect">
            <a:avLst/>
          </a:prstGeom>
        </p:spPr>
      </p:pic>
    </p:spTree>
    <p:extLst>
      <p:ext uri="{BB962C8B-B14F-4D97-AF65-F5344CB8AC3E}">
        <p14:creationId xmlns:p14="http://schemas.microsoft.com/office/powerpoint/2010/main" val="2452374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E9F9-4F61-E994-5E4C-F8675A561AA2}"/>
              </a:ext>
            </a:extLst>
          </p:cNvPr>
          <p:cNvSpPr>
            <a:spLocks noGrp="1"/>
          </p:cNvSpPr>
          <p:nvPr>
            <p:ph type="title"/>
          </p:nvPr>
        </p:nvSpPr>
        <p:spPr>
          <a:xfrm>
            <a:off x="2350105" y="788458"/>
            <a:ext cx="7491791" cy="926421"/>
          </a:xfrm>
        </p:spPr>
        <p:txBody>
          <a:bodyPr vert="horz" lIns="91440" tIns="45720" rIns="91440" bIns="45720" rtlCol="0" anchor="ctr">
            <a:normAutofit/>
          </a:bodyPr>
          <a:lstStyle/>
          <a:p>
            <a:r>
              <a:rPr lang="en-US" sz="2500" b="1" cap="none">
                <a:ea typeface="+mj-lt"/>
                <a:cs typeface="+mj-lt"/>
              </a:rPr>
              <a:t>Introduction to Granular Computing: Definitions </a:t>
            </a:r>
            <a:endParaRPr lang="en-US" sz="2500" b="1"/>
          </a:p>
        </p:txBody>
      </p:sp>
      <p:sp>
        <p:nvSpPr>
          <p:cNvPr id="5" name="Slide Number Placeholder 4">
            <a:extLst>
              <a:ext uri="{FF2B5EF4-FFF2-40B4-BE49-F238E27FC236}">
                <a16:creationId xmlns:a16="http://schemas.microsoft.com/office/drawing/2014/main" id="{21AF6FD8-3930-1236-FF02-625FE5C99209}"/>
              </a:ext>
            </a:extLst>
          </p:cNvPr>
          <p:cNvSpPr>
            <a:spLocks noGrp="1"/>
          </p:cNvSpPr>
          <p:nvPr>
            <p:ph type="sldNum" sz="quarter" idx="12"/>
          </p:nvPr>
        </p:nvSpPr>
        <p:spPr/>
        <p:txBody>
          <a:bodyPr/>
          <a:lstStyle/>
          <a:p>
            <a:fld id="{A49DFD55-3C28-40EF-9E31-A92D2E4017FF}" type="slidenum">
              <a:rPr lang="en-US" smtClean="0"/>
              <a:pPr/>
              <a:t>6</a:t>
            </a:fld>
            <a:endParaRPr lang="en-US"/>
          </a:p>
        </p:txBody>
      </p:sp>
      <p:sp>
        <p:nvSpPr>
          <p:cNvPr id="3" name="Text Placeholder 2">
            <a:extLst>
              <a:ext uri="{FF2B5EF4-FFF2-40B4-BE49-F238E27FC236}">
                <a16:creationId xmlns:a16="http://schemas.microsoft.com/office/drawing/2014/main" id="{C994D4C0-7736-C815-895F-91FA27BBDDEB}"/>
              </a:ext>
            </a:extLst>
          </p:cNvPr>
          <p:cNvSpPr>
            <a:spLocks noGrp="1"/>
          </p:cNvSpPr>
          <p:nvPr>
            <p:ph type="body" idx="4294967295"/>
          </p:nvPr>
        </p:nvSpPr>
        <p:spPr>
          <a:xfrm>
            <a:off x="2159391" y="2388793"/>
            <a:ext cx="7880577" cy="2835275"/>
          </a:xfrm>
        </p:spPr>
        <p:txBody>
          <a:bodyPr vert="horz" lIns="91440" tIns="45720" rIns="91440" bIns="45720" rtlCol="0" anchor="ctr">
            <a:noAutofit/>
          </a:bodyPr>
          <a:lstStyle/>
          <a:p>
            <a:pPr marL="342900" indent="-342900">
              <a:buChar char="•"/>
            </a:pPr>
            <a:r>
              <a:rPr lang="en-US" sz="2000" b="1">
                <a:ea typeface="+mn-lt"/>
                <a:cs typeface="+mn-lt"/>
              </a:rPr>
              <a:t>Definition 1:</a:t>
            </a:r>
            <a:r>
              <a:rPr lang="en-US" sz="2000">
                <a:ea typeface="+mn-lt"/>
                <a:cs typeface="+mn-lt"/>
              </a:rPr>
              <a:t> Granular computing can be defined as an umbrella term to cover any theories, methodologies, techniques, and tools that make use of granules in complex problem solving. </a:t>
            </a:r>
            <a:br>
              <a:rPr lang="en-US" sz="2000">
                <a:ea typeface="+mn-lt"/>
                <a:cs typeface="+mn-lt"/>
              </a:rPr>
            </a:br>
            <a:r>
              <a:rPr lang="en-US" sz="2000">
                <a:ea typeface="+mn-lt"/>
                <a:cs typeface="+mn-lt"/>
              </a:rPr>
              <a:t>The process of performing computation and operations on granules</a:t>
            </a:r>
          </a:p>
          <a:p>
            <a:pPr marL="342900" indent="-342900">
              <a:buChar char="•"/>
            </a:pPr>
            <a:r>
              <a:rPr lang="en-US" sz="2000" b="1">
                <a:ea typeface="+mn-lt"/>
                <a:cs typeface="+mn-lt"/>
              </a:rPr>
              <a:t>Definition 2:</a:t>
            </a:r>
            <a:r>
              <a:rPr lang="en-US" sz="2000">
                <a:ea typeface="+mn-lt"/>
                <a:cs typeface="+mn-lt"/>
              </a:rPr>
              <a:t> GrC is a general computation theory that imitates human thinking and reasoning by dealing with information as a form of aggregates called information granules</a:t>
            </a:r>
          </a:p>
        </p:txBody>
      </p:sp>
      <p:pic>
        <p:nvPicPr>
          <p:cNvPr id="8" name="Picture 7" descr="A black background with blue text&#10;&#10;Description automatically generated">
            <a:extLst>
              <a:ext uri="{FF2B5EF4-FFF2-40B4-BE49-F238E27FC236}">
                <a16:creationId xmlns:a16="http://schemas.microsoft.com/office/drawing/2014/main" id="{A2CDA10E-13DC-FE2D-5081-253A6D6E5BC4}"/>
              </a:ext>
            </a:extLst>
          </p:cNvPr>
          <p:cNvPicPr>
            <a:picLocks noChangeAspect="1"/>
          </p:cNvPicPr>
          <p:nvPr/>
        </p:nvPicPr>
        <p:blipFill>
          <a:blip r:embed="rId2"/>
          <a:stretch>
            <a:fillRect/>
          </a:stretch>
        </p:blipFill>
        <p:spPr>
          <a:xfrm>
            <a:off x="10010019" y="0"/>
            <a:ext cx="2186820" cy="786191"/>
          </a:xfrm>
          <a:prstGeom prst="rect">
            <a:avLst/>
          </a:prstGeom>
        </p:spPr>
      </p:pic>
    </p:spTree>
    <p:extLst>
      <p:ext uri="{BB962C8B-B14F-4D97-AF65-F5344CB8AC3E}">
        <p14:creationId xmlns:p14="http://schemas.microsoft.com/office/powerpoint/2010/main" val="3535684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3873D-FBF2-40B0-1D9A-D170129EC0F1}"/>
              </a:ext>
            </a:extLst>
          </p:cNvPr>
          <p:cNvSpPr>
            <a:spLocks noGrp="1"/>
          </p:cNvSpPr>
          <p:nvPr>
            <p:ph type="title"/>
          </p:nvPr>
        </p:nvSpPr>
        <p:spPr>
          <a:xfrm>
            <a:off x="2386390" y="788458"/>
            <a:ext cx="7407125" cy="672421"/>
          </a:xfrm>
        </p:spPr>
        <p:txBody>
          <a:bodyPr>
            <a:normAutofit/>
          </a:bodyPr>
          <a:lstStyle/>
          <a:p>
            <a:r>
              <a:rPr lang="en-US" sz="2500" b="1" cap="none">
                <a:ea typeface="+mj-lt"/>
                <a:cs typeface="+mj-lt"/>
              </a:rPr>
              <a:t>Introduction to Granular Computing</a:t>
            </a:r>
            <a:endParaRPr lang="en-US" sz="2500" b="1">
              <a:ea typeface="+mj-lt"/>
              <a:cs typeface="+mj-lt"/>
            </a:endParaRPr>
          </a:p>
        </p:txBody>
      </p:sp>
      <p:sp>
        <p:nvSpPr>
          <p:cNvPr id="5" name="Slide Number Placeholder 4">
            <a:extLst>
              <a:ext uri="{FF2B5EF4-FFF2-40B4-BE49-F238E27FC236}">
                <a16:creationId xmlns:a16="http://schemas.microsoft.com/office/drawing/2014/main" id="{509B7C0B-68BC-E6A6-2B9A-70BCFC2A28FF}"/>
              </a:ext>
            </a:extLst>
          </p:cNvPr>
          <p:cNvSpPr>
            <a:spLocks noGrp="1"/>
          </p:cNvSpPr>
          <p:nvPr>
            <p:ph type="sldNum" sz="quarter" idx="12"/>
          </p:nvPr>
        </p:nvSpPr>
        <p:spPr/>
        <p:txBody>
          <a:bodyPr/>
          <a:lstStyle/>
          <a:p>
            <a:fld id="{A49DFD55-3C28-40EF-9E31-A92D2E4017FF}" type="slidenum">
              <a:rPr lang="en-US" smtClean="0"/>
              <a:pPr/>
              <a:t>7</a:t>
            </a:fld>
            <a:endParaRPr lang="en-US"/>
          </a:p>
        </p:txBody>
      </p:sp>
      <p:pic>
        <p:nvPicPr>
          <p:cNvPr id="6" name="Picture 6" descr="Diagram&#10;&#10;Description automatically generated">
            <a:extLst>
              <a:ext uri="{FF2B5EF4-FFF2-40B4-BE49-F238E27FC236}">
                <a16:creationId xmlns:a16="http://schemas.microsoft.com/office/drawing/2014/main" id="{3B2FE656-FF73-1CEC-49A4-D193EC71526B}"/>
              </a:ext>
            </a:extLst>
          </p:cNvPr>
          <p:cNvPicPr>
            <a:picLocks noChangeAspect="1"/>
          </p:cNvPicPr>
          <p:nvPr/>
        </p:nvPicPr>
        <p:blipFill>
          <a:blip r:embed="rId2"/>
          <a:stretch>
            <a:fillRect/>
          </a:stretch>
        </p:blipFill>
        <p:spPr>
          <a:xfrm>
            <a:off x="7669969" y="1777578"/>
            <a:ext cx="3279547" cy="3881146"/>
          </a:xfrm>
          <a:prstGeom prst="rect">
            <a:avLst/>
          </a:prstGeom>
        </p:spPr>
      </p:pic>
      <p:sp>
        <p:nvSpPr>
          <p:cNvPr id="7" name="TextBox 1">
            <a:extLst>
              <a:ext uri="{FF2B5EF4-FFF2-40B4-BE49-F238E27FC236}">
                <a16:creationId xmlns:a16="http://schemas.microsoft.com/office/drawing/2014/main" id="{0CB70BEA-27CB-3650-39A9-F03773C504CF}"/>
              </a:ext>
            </a:extLst>
          </p:cNvPr>
          <p:cNvSpPr txBox="1"/>
          <p:nvPr/>
        </p:nvSpPr>
        <p:spPr>
          <a:xfrm>
            <a:off x="7766730" y="5794262"/>
            <a:ext cx="3098122" cy="55399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b="1"/>
              <a:t>Figure: </a:t>
            </a:r>
            <a:r>
              <a:rPr lang="en-US" sz="1500"/>
              <a:t>A simple illustration of different levels of granularity</a:t>
            </a:r>
          </a:p>
        </p:txBody>
      </p:sp>
      <p:sp>
        <p:nvSpPr>
          <p:cNvPr id="8" name="TextBox 7">
            <a:extLst>
              <a:ext uri="{FF2B5EF4-FFF2-40B4-BE49-F238E27FC236}">
                <a16:creationId xmlns:a16="http://schemas.microsoft.com/office/drawing/2014/main" id="{414885D1-D5CD-352E-B59A-2EF5180AF770}"/>
              </a:ext>
            </a:extLst>
          </p:cNvPr>
          <p:cNvSpPr txBox="1"/>
          <p:nvPr/>
        </p:nvSpPr>
        <p:spPr>
          <a:xfrm>
            <a:off x="1032914" y="1773559"/>
            <a:ext cx="5963934" cy="44616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ea typeface="+mn-lt"/>
                <a:cs typeface="+mn-lt"/>
              </a:rPr>
              <a:t>Technical writing:</a:t>
            </a:r>
            <a:endParaRPr lang="en-US" sz="2000" b="1"/>
          </a:p>
          <a:p>
            <a:r>
              <a:rPr lang="en-US" sz="2000">
                <a:ea typeface="+mn-lt"/>
                <a:cs typeface="+mn-lt"/>
              </a:rPr>
              <a:t>One can easily observe multiple levels of processing information in any technical writing:</a:t>
            </a:r>
            <a:endParaRPr lang="en-US" sz="2000"/>
          </a:p>
          <a:p>
            <a:pPr marL="800100" lvl="1" indent="-342900">
              <a:buFont typeface="Arial"/>
              <a:buChar char="•"/>
            </a:pPr>
            <a:r>
              <a:rPr lang="en-US" sz="2000" b="1">
                <a:ea typeface="+mn-lt"/>
                <a:cs typeface="+mn-lt"/>
              </a:rPr>
              <a:t>High level of information:</a:t>
            </a:r>
            <a:r>
              <a:rPr lang="en-US" sz="2000">
                <a:ea typeface="+mn-lt"/>
                <a:cs typeface="+mn-lt"/>
              </a:rPr>
              <a:t> </a:t>
            </a:r>
          </a:p>
          <a:p>
            <a:pPr marL="1200150" lvl="2" indent="-285750">
              <a:buFont typeface="Wingdings"/>
              <a:buChar char="§"/>
            </a:pPr>
            <a:r>
              <a:rPr lang="en-US" sz="2000">
                <a:ea typeface="+mn-lt"/>
                <a:cs typeface="+mn-lt"/>
              </a:rPr>
              <a:t>Title</a:t>
            </a:r>
          </a:p>
          <a:p>
            <a:pPr marL="1200150" lvl="2" indent="-285750">
              <a:buFont typeface="Wingdings"/>
              <a:buChar char="§"/>
            </a:pPr>
            <a:r>
              <a:rPr lang="en-US" sz="2000">
                <a:ea typeface="+mn-lt"/>
                <a:cs typeface="+mn-lt"/>
              </a:rPr>
              <a:t>Abstract</a:t>
            </a:r>
            <a:endParaRPr lang="en-US" sz="2000"/>
          </a:p>
          <a:p>
            <a:pPr lvl="1"/>
            <a:endParaRPr lang="en-US" sz="2000">
              <a:ea typeface="+mn-lt"/>
              <a:cs typeface="+mn-lt"/>
            </a:endParaRPr>
          </a:p>
          <a:p>
            <a:pPr marL="800100" lvl="1" indent="-342900">
              <a:buFont typeface="Arial"/>
              <a:buChar char="•"/>
            </a:pPr>
            <a:r>
              <a:rPr lang="en-US" sz="2000" b="1">
                <a:ea typeface="+mn-lt"/>
                <a:cs typeface="+mn-lt"/>
              </a:rPr>
              <a:t>Middle level of information:</a:t>
            </a:r>
            <a:r>
              <a:rPr lang="en-US" sz="2000">
                <a:ea typeface="+mn-lt"/>
                <a:cs typeface="+mn-lt"/>
              </a:rPr>
              <a:t> </a:t>
            </a:r>
          </a:p>
          <a:p>
            <a:pPr marL="1200150" lvl="2" indent="-285750">
              <a:buFont typeface="Wingdings"/>
              <a:buChar char="§"/>
            </a:pPr>
            <a:r>
              <a:rPr lang="en-US" sz="2000">
                <a:ea typeface="+mn-lt"/>
                <a:cs typeface="+mn-lt"/>
              </a:rPr>
              <a:t>Chapter/section titles</a:t>
            </a:r>
          </a:p>
          <a:p>
            <a:pPr marL="1200150" lvl="2" indent="-285750">
              <a:buFont typeface="Wingdings"/>
              <a:buChar char="§"/>
            </a:pPr>
            <a:r>
              <a:rPr lang="en-US" sz="2000">
                <a:ea typeface="+mn-lt"/>
                <a:cs typeface="+mn-lt"/>
              </a:rPr>
              <a:t>Subsection titles</a:t>
            </a:r>
          </a:p>
          <a:p>
            <a:pPr marL="1200150" lvl="2" indent="-285750">
              <a:buFont typeface="Wingdings"/>
              <a:buChar char="§"/>
            </a:pPr>
            <a:r>
              <a:rPr lang="en-US" sz="2000">
                <a:ea typeface="+mn-lt"/>
                <a:cs typeface="+mn-lt"/>
              </a:rPr>
              <a:t>Subsubsection titles</a:t>
            </a:r>
            <a:endParaRPr lang="en-US" sz="2000"/>
          </a:p>
          <a:p>
            <a:pPr lvl="1"/>
            <a:endParaRPr lang="en-US" sz="2000">
              <a:ea typeface="+mn-lt"/>
              <a:cs typeface="+mn-lt"/>
            </a:endParaRPr>
          </a:p>
          <a:p>
            <a:pPr marL="800100" lvl="1" indent="-342900">
              <a:buFont typeface="Arial"/>
              <a:buChar char="•"/>
            </a:pPr>
            <a:r>
              <a:rPr lang="en-US" sz="2000" b="1">
                <a:ea typeface="+mn-lt"/>
                <a:cs typeface="+mn-lt"/>
              </a:rPr>
              <a:t>Low level of information</a:t>
            </a:r>
          </a:p>
          <a:p>
            <a:pPr marL="1200150" lvl="2" indent="-285750">
              <a:buFont typeface="Wingdings"/>
              <a:buChar char="§"/>
            </a:pPr>
            <a:r>
              <a:rPr lang="en-US" sz="2000"/>
              <a:t>Text/content</a:t>
            </a:r>
          </a:p>
        </p:txBody>
      </p:sp>
      <p:pic>
        <p:nvPicPr>
          <p:cNvPr id="9" name="Picture 8" descr="A black background with blue text&#10;&#10;Description automatically generated">
            <a:extLst>
              <a:ext uri="{FF2B5EF4-FFF2-40B4-BE49-F238E27FC236}">
                <a16:creationId xmlns:a16="http://schemas.microsoft.com/office/drawing/2014/main" id="{C5E133F3-5427-3FBE-A5DD-15217FF6A508}"/>
              </a:ext>
            </a:extLst>
          </p:cNvPr>
          <p:cNvPicPr>
            <a:picLocks noChangeAspect="1"/>
          </p:cNvPicPr>
          <p:nvPr/>
        </p:nvPicPr>
        <p:blipFill>
          <a:blip r:embed="rId3"/>
          <a:stretch>
            <a:fillRect/>
          </a:stretch>
        </p:blipFill>
        <p:spPr>
          <a:xfrm>
            <a:off x="10010019" y="0"/>
            <a:ext cx="2186820" cy="786191"/>
          </a:xfrm>
          <a:prstGeom prst="rect">
            <a:avLst/>
          </a:prstGeom>
        </p:spPr>
      </p:pic>
    </p:spTree>
    <p:extLst>
      <p:ext uri="{BB962C8B-B14F-4D97-AF65-F5344CB8AC3E}">
        <p14:creationId xmlns:p14="http://schemas.microsoft.com/office/powerpoint/2010/main" val="3562448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3873D-FBF2-40B0-1D9A-D170129EC0F1}"/>
              </a:ext>
            </a:extLst>
          </p:cNvPr>
          <p:cNvSpPr>
            <a:spLocks noGrp="1"/>
          </p:cNvSpPr>
          <p:nvPr>
            <p:ph type="title"/>
          </p:nvPr>
        </p:nvSpPr>
        <p:spPr>
          <a:xfrm>
            <a:off x="1878391" y="788458"/>
            <a:ext cx="8435219" cy="708706"/>
          </a:xfrm>
        </p:spPr>
        <p:txBody>
          <a:bodyPr vert="horz" lIns="91440" tIns="45720" rIns="91440" bIns="45720" rtlCol="0" anchor="ctr">
            <a:normAutofit fontScale="90000"/>
          </a:bodyPr>
          <a:lstStyle/>
          <a:p>
            <a:r>
              <a:rPr lang="en-US" sz="2500" b="1" cap="none">
                <a:ea typeface="+mj-lt"/>
                <a:cs typeface="+mj-lt"/>
              </a:rPr>
              <a:t>Introduction to Granular Computing: Information Granularity</a:t>
            </a:r>
          </a:p>
        </p:txBody>
      </p:sp>
      <p:sp>
        <p:nvSpPr>
          <p:cNvPr id="5" name="Slide Number Placeholder 4">
            <a:extLst>
              <a:ext uri="{FF2B5EF4-FFF2-40B4-BE49-F238E27FC236}">
                <a16:creationId xmlns:a16="http://schemas.microsoft.com/office/drawing/2014/main" id="{509B7C0B-68BC-E6A6-2B9A-70BCFC2A28FF}"/>
              </a:ext>
            </a:extLst>
          </p:cNvPr>
          <p:cNvSpPr>
            <a:spLocks noGrp="1"/>
          </p:cNvSpPr>
          <p:nvPr>
            <p:ph type="sldNum" sz="quarter" idx="12"/>
          </p:nvPr>
        </p:nvSpPr>
        <p:spPr/>
        <p:txBody>
          <a:bodyPr/>
          <a:lstStyle/>
          <a:p>
            <a:fld id="{A49DFD55-3C28-40EF-9E31-A92D2E4017FF}" type="slidenum">
              <a:rPr lang="en-US" smtClean="0"/>
              <a:pPr/>
              <a:t>8</a:t>
            </a:fld>
            <a:endParaRPr lang="en-US"/>
          </a:p>
        </p:txBody>
      </p:sp>
      <p:sp>
        <p:nvSpPr>
          <p:cNvPr id="8" name="TextBox 7">
            <a:extLst>
              <a:ext uri="{FF2B5EF4-FFF2-40B4-BE49-F238E27FC236}">
                <a16:creationId xmlns:a16="http://schemas.microsoft.com/office/drawing/2014/main" id="{414885D1-D5CD-352E-B59A-2EF5180AF770}"/>
              </a:ext>
            </a:extLst>
          </p:cNvPr>
          <p:cNvSpPr txBox="1"/>
          <p:nvPr/>
        </p:nvSpPr>
        <p:spPr>
          <a:xfrm>
            <a:off x="2973822" y="2012251"/>
            <a:ext cx="624363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ea typeface="+mn-lt"/>
                <a:cs typeface="+mn-lt"/>
              </a:rPr>
              <a:t>Temperature, precipitation, and wind data recorded in Northern Alberta over the recent weeks.</a:t>
            </a:r>
            <a:endParaRPr lang="en-US" sz="2000"/>
          </a:p>
        </p:txBody>
      </p:sp>
      <p:sp>
        <p:nvSpPr>
          <p:cNvPr id="9" name="Arrow: Down 8">
            <a:extLst>
              <a:ext uri="{FF2B5EF4-FFF2-40B4-BE49-F238E27FC236}">
                <a16:creationId xmlns:a16="http://schemas.microsoft.com/office/drawing/2014/main" id="{A13F906B-32E3-6974-C527-88628DF15EF6}"/>
              </a:ext>
            </a:extLst>
          </p:cNvPr>
          <p:cNvSpPr/>
          <p:nvPr/>
        </p:nvSpPr>
        <p:spPr>
          <a:xfrm>
            <a:off x="5106742" y="2981476"/>
            <a:ext cx="988218" cy="128587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D44BC96-8A81-5159-2449-BD3F33451396}"/>
              </a:ext>
            </a:extLst>
          </p:cNvPr>
          <p:cNvSpPr txBox="1"/>
          <p:nvPr/>
        </p:nvSpPr>
        <p:spPr>
          <a:xfrm>
            <a:off x="6089007" y="3433724"/>
            <a:ext cx="2814637" cy="36933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b="1"/>
              <a:t>Information Granulation</a:t>
            </a:r>
          </a:p>
        </p:txBody>
      </p:sp>
      <p:sp>
        <p:nvSpPr>
          <p:cNvPr id="11" name="TextBox 10">
            <a:extLst>
              <a:ext uri="{FF2B5EF4-FFF2-40B4-BE49-F238E27FC236}">
                <a16:creationId xmlns:a16="http://schemas.microsoft.com/office/drawing/2014/main" id="{DBDB4360-836F-966B-E84C-4EE2FEDB6144}"/>
              </a:ext>
            </a:extLst>
          </p:cNvPr>
          <p:cNvSpPr txBox="1"/>
          <p:nvPr/>
        </p:nvSpPr>
        <p:spPr>
          <a:xfrm>
            <a:off x="1522394" y="4536565"/>
            <a:ext cx="914649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7030A0"/>
                </a:solidFill>
                <a:ea typeface="+mn-lt"/>
                <a:cs typeface="+mn-lt"/>
              </a:rPr>
              <a:t>Recently(Temporal granulation) </a:t>
            </a:r>
            <a:r>
              <a:rPr lang="en-US" sz="2000">
                <a:ea typeface="+mn-lt"/>
                <a:cs typeface="+mn-lt"/>
              </a:rPr>
              <a:t>recorded </a:t>
            </a:r>
            <a:r>
              <a:rPr lang="en-US" sz="2000">
                <a:solidFill>
                  <a:srgbClr val="7030A0"/>
                </a:solidFill>
                <a:ea typeface="+mn-lt"/>
                <a:cs typeface="+mn-lt"/>
              </a:rPr>
              <a:t>very high (temperature granulation)</a:t>
            </a:r>
            <a:r>
              <a:rPr lang="en-US" sz="2000">
                <a:ea typeface="+mn-lt"/>
                <a:cs typeface="+mn-lt"/>
              </a:rPr>
              <a:t> temperature, around </a:t>
            </a:r>
            <a:r>
              <a:rPr lang="en-US" sz="2000">
                <a:solidFill>
                  <a:srgbClr val="7030A0"/>
                </a:solidFill>
                <a:ea typeface="+mn-lt"/>
                <a:cs typeface="+mn-lt"/>
              </a:rPr>
              <a:t>zero (precipitation granulation) </a:t>
            </a:r>
            <a:r>
              <a:rPr lang="en-US" sz="2000">
                <a:ea typeface="+mn-lt"/>
                <a:cs typeface="+mn-lt"/>
              </a:rPr>
              <a:t>precipitation, and </a:t>
            </a:r>
            <a:r>
              <a:rPr lang="en-US" sz="2000">
                <a:solidFill>
                  <a:srgbClr val="7030A0"/>
                </a:solidFill>
                <a:ea typeface="+mn-lt"/>
                <a:cs typeface="+mn-lt"/>
              </a:rPr>
              <a:t>strong (wind granulation)</a:t>
            </a:r>
            <a:r>
              <a:rPr lang="en-US" sz="2000">
                <a:ea typeface="+mn-lt"/>
                <a:cs typeface="+mn-lt"/>
              </a:rPr>
              <a:t> wind in </a:t>
            </a:r>
            <a:r>
              <a:rPr lang="en-US" sz="2000">
                <a:solidFill>
                  <a:srgbClr val="7030A0"/>
                </a:solidFill>
                <a:ea typeface="+mn-lt"/>
                <a:cs typeface="+mn-lt"/>
              </a:rPr>
              <a:t>northern (spatial granulation) </a:t>
            </a:r>
            <a:r>
              <a:rPr lang="en-US" sz="2000">
                <a:ea typeface="+mn-lt"/>
                <a:cs typeface="+mn-lt"/>
              </a:rPr>
              <a:t>Alberta</a:t>
            </a:r>
            <a:endParaRPr lang="en-US" err="1"/>
          </a:p>
        </p:txBody>
      </p:sp>
      <p:pic>
        <p:nvPicPr>
          <p:cNvPr id="7" name="Picture 6" descr="A black background with blue text&#10;&#10;Description automatically generated">
            <a:extLst>
              <a:ext uri="{FF2B5EF4-FFF2-40B4-BE49-F238E27FC236}">
                <a16:creationId xmlns:a16="http://schemas.microsoft.com/office/drawing/2014/main" id="{31215057-0A1E-5CBC-B152-B2AE8E6F69BF}"/>
              </a:ext>
            </a:extLst>
          </p:cNvPr>
          <p:cNvPicPr>
            <a:picLocks noChangeAspect="1"/>
          </p:cNvPicPr>
          <p:nvPr/>
        </p:nvPicPr>
        <p:blipFill>
          <a:blip r:embed="rId2"/>
          <a:stretch>
            <a:fillRect/>
          </a:stretch>
        </p:blipFill>
        <p:spPr>
          <a:xfrm>
            <a:off x="10010019" y="0"/>
            <a:ext cx="2186820" cy="786191"/>
          </a:xfrm>
          <a:prstGeom prst="rect">
            <a:avLst/>
          </a:prstGeom>
        </p:spPr>
      </p:pic>
    </p:spTree>
    <p:extLst>
      <p:ext uri="{BB962C8B-B14F-4D97-AF65-F5344CB8AC3E}">
        <p14:creationId xmlns:p14="http://schemas.microsoft.com/office/powerpoint/2010/main" val="2439342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3873D-FBF2-40B0-1D9A-D170129EC0F1}"/>
              </a:ext>
            </a:extLst>
          </p:cNvPr>
          <p:cNvSpPr>
            <a:spLocks noGrp="1"/>
          </p:cNvSpPr>
          <p:nvPr>
            <p:ph type="title"/>
          </p:nvPr>
        </p:nvSpPr>
        <p:spPr>
          <a:xfrm>
            <a:off x="2809724" y="788458"/>
            <a:ext cx="6572552" cy="769183"/>
          </a:xfrm>
        </p:spPr>
        <p:txBody>
          <a:bodyPr vert="horz" lIns="91440" tIns="45720" rIns="91440" bIns="45720" rtlCol="0" anchor="ctr">
            <a:normAutofit fontScale="90000"/>
          </a:bodyPr>
          <a:lstStyle/>
          <a:p>
            <a:r>
              <a:rPr lang="en-US" sz="2500" b="1" cap="none">
                <a:ea typeface="+mj-lt"/>
                <a:cs typeface="+mj-lt"/>
              </a:rPr>
              <a:t>Introduction to Granular Computing: Information Granularity</a:t>
            </a:r>
            <a:endParaRPr lang="en-US" sz="2500" b="1"/>
          </a:p>
        </p:txBody>
      </p:sp>
      <p:sp>
        <p:nvSpPr>
          <p:cNvPr id="5" name="Slide Number Placeholder 4">
            <a:extLst>
              <a:ext uri="{FF2B5EF4-FFF2-40B4-BE49-F238E27FC236}">
                <a16:creationId xmlns:a16="http://schemas.microsoft.com/office/drawing/2014/main" id="{509B7C0B-68BC-E6A6-2B9A-70BCFC2A28FF}"/>
              </a:ext>
            </a:extLst>
          </p:cNvPr>
          <p:cNvSpPr>
            <a:spLocks noGrp="1"/>
          </p:cNvSpPr>
          <p:nvPr>
            <p:ph type="sldNum" sz="quarter" idx="12"/>
          </p:nvPr>
        </p:nvSpPr>
        <p:spPr/>
        <p:txBody>
          <a:bodyPr/>
          <a:lstStyle/>
          <a:p>
            <a:fld id="{A49DFD55-3C28-40EF-9E31-A92D2E4017FF}" type="slidenum">
              <a:rPr lang="en-US" smtClean="0"/>
              <a:pPr/>
              <a:t>9</a:t>
            </a:fld>
            <a:endParaRPr lang="en-US"/>
          </a:p>
        </p:txBody>
      </p:sp>
      <p:sp>
        <p:nvSpPr>
          <p:cNvPr id="8" name="TextBox 7">
            <a:extLst>
              <a:ext uri="{FF2B5EF4-FFF2-40B4-BE49-F238E27FC236}">
                <a16:creationId xmlns:a16="http://schemas.microsoft.com/office/drawing/2014/main" id="{414885D1-D5CD-352E-B59A-2EF5180AF770}"/>
              </a:ext>
            </a:extLst>
          </p:cNvPr>
          <p:cNvSpPr txBox="1"/>
          <p:nvPr/>
        </p:nvSpPr>
        <p:spPr>
          <a:xfrm>
            <a:off x="3143156" y="1975965"/>
            <a:ext cx="5917065" cy="400110"/>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000">
                <a:ea typeface="+mn-lt"/>
                <a:cs typeface="+mn-lt"/>
              </a:rPr>
              <a:t>Weather: temperature forecast in the coming days</a:t>
            </a:r>
            <a:endParaRPr lang="en-US"/>
          </a:p>
        </p:txBody>
      </p:sp>
      <p:sp>
        <p:nvSpPr>
          <p:cNvPr id="11" name="TextBox 10">
            <a:extLst>
              <a:ext uri="{FF2B5EF4-FFF2-40B4-BE49-F238E27FC236}">
                <a16:creationId xmlns:a16="http://schemas.microsoft.com/office/drawing/2014/main" id="{DBDB4360-836F-966B-E84C-4EE2FEDB6144}"/>
              </a:ext>
            </a:extLst>
          </p:cNvPr>
          <p:cNvSpPr txBox="1"/>
          <p:nvPr/>
        </p:nvSpPr>
        <p:spPr>
          <a:xfrm>
            <a:off x="4423927" y="2932893"/>
            <a:ext cx="3338513" cy="2464008"/>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200000"/>
              </a:lnSpc>
            </a:pPr>
            <a:r>
              <a:rPr lang="en-US" sz="2000">
                <a:ea typeface="+mn-lt"/>
                <a:cs typeface="+mn-lt"/>
              </a:rPr>
              <a:t>Temperature in [-10C, 35C]</a:t>
            </a:r>
            <a:endParaRPr lang="en-US" sz="2000"/>
          </a:p>
          <a:p>
            <a:pPr algn="ctr">
              <a:lnSpc>
                <a:spcPct val="200000"/>
              </a:lnSpc>
            </a:pPr>
            <a:r>
              <a:rPr lang="en-US" sz="2000">
                <a:ea typeface="+mn-lt"/>
                <a:cs typeface="+mn-lt"/>
              </a:rPr>
              <a:t>Temperature in [15C, 25C]</a:t>
            </a:r>
            <a:endParaRPr lang="en-US" sz="2000"/>
          </a:p>
          <a:p>
            <a:pPr algn="ctr">
              <a:lnSpc>
                <a:spcPct val="200000"/>
              </a:lnSpc>
            </a:pPr>
            <a:r>
              <a:rPr lang="en-US" sz="2000">
                <a:ea typeface="+mn-lt"/>
                <a:cs typeface="+mn-lt"/>
              </a:rPr>
              <a:t>Temperature in [17C, 21C]</a:t>
            </a:r>
            <a:endParaRPr lang="en-US" sz="2000"/>
          </a:p>
          <a:p>
            <a:pPr algn="ctr">
              <a:lnSpc>
                <a:spcPct val="200000"/>
              </a:lnSpc>
            </a:pPr>
            <a:r>
              <a:rPr lang="en-US" sz="2000">
                <a:ea typeface="+mn-lt"/>
                <a:cs typeface="+mn-lt"/>
              </a:rPr>
              <a:t>Temperature 18.65C</a:t>
            </a:r>
            <a:endParaRPr lang="en-US" sz="2000"/>
          </a:p>
        </p:txBody>
      </p:sp>
      <p:sp>
        <p:nvSpPr>
          <p:cNvPr id="3" name="Arrow: Up 2">
            <a:extLst>
              <a:ext uri="{FF2B5EF4-FFF2-40B4-BE49-F238E27FC236}">
                <a16:creationId xmlns:a16="http://schemas.microsoft.com/office/drawing/2014/main" id="{978A8E3D-DC27-9F78-640F-4D6BF877A8FC}"/>
              </a:ext>
            </a:extLst>
          </p:cNvPr>
          <p:cNvSpPr/>
          <p:nvPr/>
        </p:nvSpPr>
        <p:spPr>
          <a:xfrm>
            <a:off x="8127528" y="2794755"/>
            <a:ext cx="1059656" cy="273843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Up 5">
            <a:extLst>
              <a:ext uri="{FF2B5EF4-FFF2-40B4-BE49-F238E27FC236}">
                <a16:creationId xmlns:a16="http://schemas.microsoft.com/office/drawing/2014/main" id="{D5254977-AE00-4199-FE3D-9BC2A4E15374}"/>
              </a:ext>
            </a:extLst>
          </p:cNvPr>
          <p:cNvSpPr/>
          <p:nvPr/>
        </p:nvSpPr>
        <p:spPr>
          <a:xfrm rot="10800000">
            <a:off x="2989319" y="2794755"/>
            <a:ext cx="1059656" cy="273843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7" name="TextBox 6">
            <a:extLst>
              <a:ext uri="{FF2B5EF4-FFF2-40B4-BE49-F238E27FC236}">
                <a16:creationId xmlns:a16="http://schemas.microsoft.com/office/drawing/2014/main" id="{E82366B0-E007-74D6-6636-30C16EB34CA9}"/>
              </a:ext>
            </a:extLst>
          </p:cNvPr>
          <p:cNvSpPr txBox="1"/>
          <p:nvPr/>
        </p:nvSpPr>
        <p:spPr>
          <a:xfrm rot="16200000">
            <a:off x="2715664" y="4004590"/>
            <a:ext cx="1624012" cy="32316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500" b="1"/>
              <a:t>Specificity</a:t>
            </a:r>
          </a:p>
        </p:txBody>
      </p:sp>
      <p:sp>
        <p:nvSpPr>
          <p:cNvPr id="12" name="TextBox 11">
            <a:extLst>
              <a:ext uri="{FF2B5EF4-FFF2-40B4-BE49-F238E27FC236}">
                <a16:creationId xmlns:a16="http://schemas.microsoft.com/office/drawing/2014/main" id="{DAB2642D-154A-A502-E98A-539B52F28F96}"/>
              </a:ext>
            </a:extLst>
          </p:cNvPr>
          <p:cNvSpPr txBox="1"/>
          <p:nvPr/>
        </p:nvSpPr>
        <p:spPr>
          <a:xfrm rot="16200000">
            <a:off x="7609605" y="4113880"/>
            <a:ext cx="2100262" cy="553998"/>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500" b="1"/>
              <a:t>Abstraction</a:t>
            </a:r>
          </a:p>
          <a:p>
            <a:pPr algn="ctr"/>
            <a:r>
              <a:rPr lang="en-US" sz="1500" b="1"/>
              <a:t>(Data coverage)</a:t>
            </a:r>
          </a:p>
        </p:txBody>
      </p:sp>
      <p:pic>
        <p:nvPicPr>
          <p:cNvPr id="14" name="Picture 13" descr="A black background with blue text&#10;&#10;Description automatically generated">
            <a:extLst>
              <a:ext uri="{FF2B5EF4-FFF2-40B4-BE49-F238E27FC236}">
                <a16:creationId xmlns:a16="http://schemas.microsoft.com/office/drawing/2014/main" id="{EFE59984-E259-A1B9-538F-E18A81332B23}"/>
              </a:ext>
            </a:extLst>
          </p:cNvPr>
          <p:cNvPicPr>
            <a:picLocks noChangeAspect="1"/>
          </p:cNvPicPr>
          <p:nvPr/>
        </p:nvPicPr>
        <p:blipFill>
          <a:blip r:embed="rId2"/>
          <a:stretch>
            <a:fillRect/>
          </a:stretch>
        </p:blipFill>
        <p:spPr>
          <a:xfrm>
            <a:off x="10010019" y="0"/>
            <a:ext cx="2186820" cy="786191"/>
          </a:xfrm>
          <a:prstGeom prst="rect">
            <a:avLst/>
          </a:prstGeom>
        </p:spPr>
      </p:pic>
    </p:spTree>
    <p:extLst>
      <p:ext uri="{BB962C8B-B14F-4D97-AF65-F5344CB8AC3E}">
        <p14:creationId xmlns:p14="http://schemas.microsoft.com/office/powerpoint/2010/main" val="2942596949"/>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C6F004-8F9D-4F40-8394-6C4C67F70915}">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CC7F809-A434-4A8D-A127-1C50C2DB3890}">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BD5826B4-4DD2-4A9B-8D6D-E91CF9C2316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Application>Microsoft Office PowerPoint</Application>
  <PresentationFormat>Widescreen</PresentationFormat>
  <Slides>24</Slides>
  <Notes>0</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GRANULAR COMPUTING: A NEW PROBLEM-SOLVING PARADIGM</vt:lpstr>
      <vt:lpstr>COURSE PLAN</vt:lpstr>
      <vt:lpstr>PART 1: introduction to granular COMPUTING</vt:lpstr>
      <vt:lpstr>Introduction to Granular Computing (GrC)</vt:lpstr>
      <vt:lpstr>Introduction to Granular Computing (GrC)</vt:lpstr>
      <vt:lpstr>Introduction to Granular Computing: Definitions </vt:lpstr>
      <vt:lpstr>Introduction to Granular Computing</vt:lpstr>
      <vt:lpstr>Introduction to Granular Computing: Information Granularity</vt:lpstr>
      <vt:lpstr>Introduction to Granular Computing: Information Granularity</vt:lpstr>
      <vt:lpstr>Introduction to Granular Computing</vt:lpstr>
      <vt:lpstr>Introduction to Granular Computing</vt:lpstr>
      <vt:lpstr>PART 2: Granular computing frameworks</vt:lpstr>
      <vt:lpstr>Granular Computing Frameworks </vt:lpstr>
      <vt:lpstr>Granular Computing Frameworks: Roughsets </vt:lpstr>
      <vt:lpstr>Granular Computing Frameworks </vt:lpstr>
      <vt:lpstr>PART 3: Granular computing applications</vt:lpstr>
      <vt:lpstr>Applications of Granular Computing</vt:lpstr>
      <vt:lpstr>Induction of Classification Rules using Granular Computing: A DEMO</vt:lpstr>
      <vt:lpstr>Induction of Classification Rules using Granular Computing: A DEMO</vt:lpstr>
      <vt:lpstr>Induction of Classification Rules using Granular Computing: A DEMO</vt:lpstr>
      <vt:lpstr>Induction of Classification Rules using Granular Computing: A DEMO</vt:lpstr>
      <vt:lpstr>Induction of Classification Rules using Granular Computing: A DEMO</vt:lpstr>
      <vt:lpstr>Induction of Classification Rules using Granular Computing: A 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revision>85</cp:revision>
  <dcterms:created xsi:type="dcterms:W3CDTF">2023-05-25T14:20:30Z</dcterms:created>
  <dcterms:modified xsi:type="dcterms:W3CDTF">2023-12-11T06:22:40Z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