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0" r:id="rId5"/>
    <p:sldId id="266" r:id="rId6"/>
    <p:sldId id="267" r:id="rId7"/>
    <p:sldId id="268" r:id="rId8"/>
    <p:sldId id="272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4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76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7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7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31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78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32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0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64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3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E0DE-A3B5-4FCB-8370-F83320AE9EA2}" type="datetimeFigureOut">
              <a:rPr lang="es-MX" smtClean="0"/>
              <a:t>07/07/2017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4F4B-FD8D-4B46-BBD2-D31F3F36A3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86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24886" y="703385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955367" y="3162006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924886" y="4174092"/>
            <a:ext cx="2250831" cy="1523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96194" y="5952190"/>
            <a:ext cx="1191067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3955367" y="1431752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3955367" y="2272957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041009" y="70338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COMPLETO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41009" y="143175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DIRRECION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41008" y="239599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TELEFONO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41007" y="3285043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41007" y="4433950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FOTOGRAFIA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6276534" y="5952189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19" name="Bisel 18"/>
          <p:cNvSpPr/>
          <p:nvPr/>
        </p:nvSpPr>
        <p:spPr>
          <a:xfrm>
            <a:off x="5809957" y="5387926"/>
            <a:ext cx="227426" cy="253218"/>
          </a:xfrm>
          <a:prstGeom prst="bevel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/>
          <p:cNvSpPr/>
          <p:nvPr/>
        </p:nvSpPr>
        <p:spPr>
          <a:xfrm>
            <a:off x="3362176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USUARIOS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8655149" y="900008"/>
            <a:ext cx="185244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8572599" y="1780588"/>
            <a:ext cx="195071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23" name="Rectángulo 22"/>
          <p:cNvSpPr/>
          <p:nvPr/>
        </p:nvSpPr>
        <p:spPr>
          <a:xfrm>
            <a:off x="8588327" y="2613282"/>
            <a:ext cx="1919265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581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redondeado 13"/>
          <p:cNvSpPr/>
          <p:nvPr/>
        </p:nvSpPr>
        <p:spPr>
          <a:xfrm>
            <a:off x="3362176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ORGANIZACIÓN DE GRUPOS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1097859" y="6212440"/>
            <a:ext cx="1138311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7005712" y="6212441"/>
            <a:ext cx="1339798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4561597" y="1652063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4592078" y="2380430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3133723" y="1652063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PROFESOR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133723" y="2380430"/>
            <a:ext cx="23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GRUPO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20076" y="305453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ALUMNOS</a:t>
            </a:r>
            <a:endParaRPr lang="es-MX" dirty="0"/>
          </a:p>
        </p:txBody>
      </p:sp>
      <p:sp>
        <p:nvSpPr>
          <p:cNvPr id="25" name="Rectángulo 24"/>
          <p:cNvSpPr/>
          <p:nvPr/>
        </p:nvSpPr>
        <p:spPr>
          <a:xfrm>
            <a:off x="4592078" y="100873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3164204" y="100873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GRADO</a:t>
            </a:r>
            <a:endParaRPr lang="es-MX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3549"/>
              </p:ext>
            </p:extLst>
          </p:nvPr>
        </p:nvGraphicFramePr>
        <p:xfrm>
          <a:off x="1820077" y="34712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ALUMNOS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CESAR DE LA ROSA GARCIA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JOSE HENDER HERNANDEZ GUZMAN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JASINTO</a:t>
                      </a:r>
                      <a:r>
                        <a:rPr lang="es-MX" baseline="0" dirty="0" smtClean="0"/>
                        <a:t> RODRIGUEZ ISRAEL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MORALES PEREZ OSCAR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GONZALES</a:t>
                      </a:r>
                      <a:r>
                        <a:rPr lang="es-MX" baseline="0" dirty="0" smtClean="0"/>
                        <a:t> PEREZ JAIRO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5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3568500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REGISTRO DE EVALUACION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053879" y="1140627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7652825" y="1059459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7652825" y="1900868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182880" y="1259118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CICLO</a:t>
            </a:r>
            <a:endParaRPr lang="es-MX" dirty="0"/>
          </a:p>
        </p:txBody>
      </p:sp>
      <p:sp>
        <p:nvSpPr>
          <p:cNvPr id="8" name="Combinar 7"/>
          <p:cNvSpPr/>
          <p:nvPr/>
        </p:nvSpPr>
        <p:spPr>
          <a:xfrm>
            <a:off x="4192173" y="1300718"/>
            <a:ext cx="337621" cy="241639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608324" y="1163328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BIMESTRE</a:t>
            </a:r>
            <a:endParaRPr lang="es-MX" dirty="0"/>
          </a:p>
        </p:txBody>
      </p:sp>
      <p:sp>
        <p:nvSpPr>
          <p:cNvPr id="10" name="Combinar 9"/>
          <p:cNvSpPr/>
          <p:nvPr/>
        </p:nvSpPr>
        <p:spPr>
          <a:xfrm>
            <a:off x="9760638" y="1262345"/>
            <a:ext cx="337621" cy="241639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5608324" y="202390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MATERIA</a:t>
            </a:r>
            <a:endParaRPr lang="es-MX" dirty="0"/>
          </a:p>
        </p:txBody>
      </p:sp>
      <p:sp>
        <p:nvSpPr>
          <p:cNvPr id="12" name="Combinar 11"/>
          <p:cNvSpPr/>
          <p:nvPr/>
        </p:nvSpPr>
        <p:spPr>
          <a:xfrm>
            <a:off x="9760638" y="2075689"/>
            <a:ext cx="337621" cy="241639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3772486" y="5856207"/>
            <a:ext cx="1235612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7652825" y="5856206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2044501" y="2001686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0" y="2124723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GRUPO</a:t>
            </a:r>
            <a:endParaRPr lang="es-MX" dirty="0"/>
          </a:p>
        </p:txBody>
      </p:sp>
      <p:sp>
        <p:nvSpPr>
          <p:cNvPr id="19" name="Combinar 18"/>
          <p:cNvSpPr/>
          <p:nvPr/>
        </p:nvSpPr>
        <p:spPr>
          <a:xfrm>
            <a:off x="4152314" y="2176507"/>
            <a:ext cx="337621" cy="241639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/>
          </p:nvPr>
        </p:nvGraphicFramePr>
        <p:xfrm>
          <a:off x="2393594" y="2884482"/>
          <a:ext cx="64294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657"/>
                <a:gridCol w="636429"/>
                <a:gridCol w="576775"/>
                <a:gridCol w="573393"/>
                <a:gridCol w="523887"/>
                <a:gridCol w="56531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1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2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3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4</a:t>
                      </a:r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5</a:t>
                      </a:r>
                      <a:endParaRPr lang="es-MX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LA ROSA GARCIA CESAR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BLANCAS MORALES OSCAR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GONZALEZ PEREZ JAIRO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JASINTO RODRIGUEZ ISRAEL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HENDER GUZMAN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8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90310" y="1871004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420791" y="4329625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9598848" y="6013340"/>
            <a:ext cx="162951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3420791" y="259937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3420791" y="3440576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506433" y="187100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COMPLETO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6433" y="259937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DIRRECION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06432" y="3563613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TELEFONO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6431" y="445266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SEXO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6644639" y="6041477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362176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ALUMNOS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3420791" y="1227672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6914" y="122767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MATRICULA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9441766" y="717013"/>
            <a:ext cx="2250831" cy="1523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7247208" y="135070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FOTOGRAFIA</a:t>
            </a:r>
            <a:endParaRPr lang="es-MX" dirty="0"/>
          </a:p>
        </p:txBody>
      </p:sp>
      <p:sp>
        <p:nvSpPr>
          <p:cNvPr id="23" name="Bisel 22"/>
          <p:cNvSpPr/>
          <p:nvPr/>
        </p:nvSpPr>
        <p:spPr>
          <a:xfrm>
            <a:off x="11326837" y="1930847"/>
            <a:ext cx="227426" cy="253218"/>
          </a:xfrm>
          <a:prstGeom prst="bevel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7706753" y="2442246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TUTOR</a:t>
            </a:r>
            <a:endParaRPr lang="es-MX" dirty="0"/>
          </a:p>
        </p:txBody>
      </p:sp>
      <p:sp>
        <p:nvSpPr>
          <p:cNvPr id="32" name="Rectángulo 31"/>
          <p:cNvSpPr/>
          <p:nvPr/>
        </p:nvSpPr>
        <p:spPr>
          <a:xfrm>
            <a:off x="316801" y="6041478"/>
            <a:ext cx="185244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2317055" y="6041479"/>
            <a:ext cx="195071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4422719" y="6041677"/>
            <a:ext cx="1919265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sp>
        <p:nvSpPr>
          <p:cNvPr id="35" name="Rectángulo 34"/>
          <p:cNvSpPr/>
          <p:nvPr/>
        </p:nvSpPr>
        <p:spPr>
          <a:xfrm>
            <a:off x="9528516" y="3050442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9528516" y="4843616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9528516" y="3621602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9528516" y="4225139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6644639" y="305044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COMPLETO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614158" y="362160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DIRRECION</a:t>
            </a:r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614157" y="4348176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TELEFONO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614156" y="485411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25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90310" y="1800664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392655" y="4259285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8867334" y="4388569"/>
            <a:ext cx="1655300" cy="6754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3420791" y="259937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3420791" y="3412440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506433" y="187100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COMPLETO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6433" y="259937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DIRRECIÓN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06432" y="3563613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6914" y="438856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SEXO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2380954" y="5952189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362176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PROFESOR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1540407" y="1199179"/>
            <a:ext cx="1681095" cy="3978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536914" y="122767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CLAVE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9441766" y="717013"/>
            <a:ext cx="2250831" cy="1523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7247208" y="135070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FOTOGRAFIA</a:t>
            </a:r>
            <a:endParaRPr lang="es-MX" dirty="0"/>
          </a:p>
        </p:txBody>
      </p:sp>
      <p:sp>
        <p:nvSpPr>
          <p:cNvPr id="23" name="Bisel 22"/>
          <p:cNvSpPr/>
          <p:nvPr/>
        </p:nvSpPr>
        <p:spPr>
          <a:xfrm>
            <a:off x="11326837" y="1930847"/>
            <a:ext cx="227426" cy="253218"/>
          </a:xfrm>
          <a:prstGeom prst="bevel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9502728" y="2437000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7523873" y="2498518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PROFESION</a:t>
            </a:r>
            <a:endParaRPr lang="es-MX" dirty="0"/>
          </a:p>
        </p:txBody>
      </p:sp>
      <p:sp>
        <p:nvSpPr>
          <p:cNvPr id="26" name="Rectángulo 25"/>
          <p:cNvSpPr/>
          <p:nvPr/>
        </p:nvSpPr>
        <p:spPr>
          <a:xfrm>
            <a:off x="9502728" y="3121738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7247209" y="3183256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FECHA DE INGRESO</a:t>
            </a:r>
            <a:endParaRPr lang="es-MX" dirty="0"/>
          </a:p>
        </p:txBody>
      </p:sp>
      <p:sp>
        <p:nvSpPr>
          <p:cNvPr id="28" name="Combinar 27"/>
          <p:cNvSpPr/>
          <p:nvPr/>
        </p:nvSpPr>
        <p:spPr>
          <a:xfrm>
            <a:off x="11692597" y="3267299"/>
            <a:ext cx="250874" cy="13250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390310" y="5005037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506433" y="506398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CORREO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5662833" y="5956393"/>
            <a:ext cx="1294227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sp>
        <p:nvSpPr>
          <p:cNvPr id="35" name="Rectángulo 34"/>
          <p:cNvSpPr/>
          <p:nvPr/>
        </p:nvSpPr>
        <p:spPr>
          <a:xfrm>
            <a:off x="7316954" y="5952189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36" name="Rectángulo 35"/>
          <p:cNvSpPr/>
          <p:nvPr/>
        </p:nvSpPr>
        <p:spPr>
          <a:xfrm>
            <a:off x="4073184" y="5952189"/>
            <a:ext cx="1255538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81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7521" y="1396450"/>
            <a:ext cx="2743200" cy="52050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1325884" y="1472036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CICLO</a:t>
            </a:r>
            <a:endParaRPr lang="es-MX" dirty="0"/>
          </a:p>
        </p:txBody>
      </p:sp>
      <p:sp>
        <p:nvSpPr>
          <p:cNvPr id="4" name="Botón de acción: Documento 3">
            <a:hlinkClick r:id="" action="ppaction://noaction" highlightClick="1"/>
          </p:cNvPr>
          <p:cNvSpPr/>
          <p:nvPr/>
        </p:nvSpPr>
        <p:spPr>
          <a:xfrm>
            <a:off x="5355104" y="1503744"/>
            <a:ext cx="295423" cy="337624"/>
          </a:xfrm>
          <a:prstGeom prst="actionButton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3251982" y="414222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ALTA, CONSULTA  </a:t>
            </a:r>
            <a:r>
              <a:rPr lang="es-MX" dirty="0" smtClean="0"/>
              <a:t>Y MODIFICACION DE CICLOS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049063" y="1398677"/>
            <a:ext cx="1294227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9801660" y="1396450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206196" y="1382382"/>
            <a:ext cx="114886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05" y="2832685"/>
            <a:ext cx="1231499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redondeado 13"/>
          <p:cNvSpPr/>
          <p:nvPr/>
        </p:nvSpPr>
        <p:spPr>
          <a:xfrm>
            <a:off x="3362176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ORGANIZACIÓN DE GRUPOS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1872174" y="6212441"/>
            <a:ext cx="1138311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7005712" y="6212441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1934307" y="1871004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7132321" y="121385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964788" y="259937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506433" y="187100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PROFESOR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06433" y="2599371"/>
            <a:ext cx="23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AULA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06431" y="3431300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ALUMNOS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605983" y="128368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MATERIAS</a:t>
            </a:r>
            <a:endParaRPr lang="es-MX" dirty="0"/>
          </a:p>
        </p:txBody>
      </p:sp>
      <p:sp>
        <p:nvSpPr>
          <p:cNvPr id="25" name="Rectángulo 24"/>
          <p:cNvSpPr/>
          <p:nvPr/>
        </p:nvSpPr>
        <p:spPr>
          <a:xfrm>
            <a:off x="1964788" y="1227672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536914" y="122767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GRADO</a:t>
            </a:r>
            <a:endParaRPr lang="es-MX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251"/>
              </p:ext>
            </p:extLst>
          </p:nvPr>
        </p:nvGraphicFramePr>
        <p:xfrm>
          <a:off x="506432" y="38480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8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67286" y="833778"/>
            <a:ext cx="25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LA MATERIA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7863830" y="833776"/>
            <a:ext cx="1294227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9564841" y="833776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596636" y="19426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ALTA, CONSULTA </a:t>
            </a:r>
            <a:r>
              <a:rPr lang="es-MX" dirty="0" smtClean="0"/>
              <a:t>Y MODIFICACION DE MATERIAS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6355073" y="833777"/>
            <a:ext cx="114886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3687000" y="3858165"/>
            <a:ext cx="114886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17977" y="833776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1635617" y="1648640"/>
            <a:ext cx="12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GRADO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3217977" y="1622880"/>
            <a:ext cx="1238113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81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89121" y="2349304"/>
            <a:ext cx="2743200" cy="52050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1955410" y="2394972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DEL GRUPO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251982" y="5966258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Enviar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132321" y="5966257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6" name="Botón de acción: Documento 5">
            <a:hlinkClick r:id="" action="ppaction://noaction" highlightClick="1"/>
          </p:cNvPr>
          <p:cNvSpPr/>
          <p:nvPr/>
        </p:nvSpPr>
        <p:spPr>
          <a:xfrm>
            <a:off x="6780628" y="2426680"/>
            <a:ext cx="295423" cy="337624"/>
          </a:xfrm>
          <a:prstGeom prst="actionButton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3251982" y="414222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REGISTRO DE GRUPO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201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4174" y="893244"/>
            <a:ext cx="2743200" cy="52050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1690463" y="1060534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LA AULA</a:t>
            </a:r>
            <a:endParaRPr lang="es-MX" dirty="0"/>
          </a:p>
        </p:txBody>
      </p:sp>
      <p:sp>
        <p:nvSpPr>
          <p:cNvPr id="4" name="Botón de acción: Documento 3">
            <a:hlinkClick r:id="" action="ppaction://noaction" highlightClick="1"/>
          </p:cNvPr>
          <p:cNvSpPr/>
          <p:nvPr/>
        </p:nvSpPr>
        <p:spPr>
          <a:xfrm>
            <a:off x="6428927" y="984684"/>
            <a:ext cx="295423" cy="337624"/>
          </a:xfrm>
          <a:prstGeom prst="actionButton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8736025" y="814350"/>
            <a:ext cx="1294227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0437036" y="814350"/>
            <a:ext cx="1247339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68500" y="0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ALTA, CONSULTA </a:t>
            </a:r>
            <a:r>
              <a:rPr lang="es-MX" dirty="0" smtClean="0"/>
              <a:t>Y MODIFICACION DE AULAS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7227268" y="814351"/>
            <a:ext cx="114886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3129640" y="2473579"/>
            <a:ext cx="1148863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80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251982" y="1480570"/>
            <a:ext cx="108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GRUPO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251982" y="5966258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Enviar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132321" y="5966257"/>
            <a:ext cx="1024596" cy="4923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Cancelar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3251982" y="414222"/>
            <a:ext cx="4797086" cy="46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ORGANIZACIÓN DE MATERIAS DE GRUPO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398498" y="1419051"/>
            <a:ext cx="2574388" cy="49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1478208" y="221361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MATERIAS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ESPAÑOL 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ESPAÑOL2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ESPAÑOL3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ESPAÑOL4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MATEMATICAS1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MATEMATICAS2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MATEMATICAS3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9189406" y="2627291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189406" y="3010450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189406" y="3704293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9189406" y="4140559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9189406" y="3364595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9189406" y="4494729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9189406" y="4877888"/>
            <a:ext cx="315202" cy="27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914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187</Words>
  <Application>Microsoft Office PowerPoint</Application>
  <PresentationFormat>Panorámica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evl</dc:creator>
  <cp:lastModifiedBy>evl</cp:lastModifiedBy>
  <cp:revision>23</cp:revision>
  <dcterms:created xsi:type="dcterms:W3CDTF">2017-07-03T16:33:10Z</dcterms:created>
  <dcterms:modified xsi:type="dcterms:W3CDTF">2017-07-07T17:27:28Z</dcterms:modified>
</cp:coreProperties>
</file>