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4DD0D-85E9-1E78-2D46-034132AAF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300FE-4F24-734A-A881-EBF371D1D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7A15F-3A56-47FB-ABAE-791189AE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6B9F5-B562-2992-E0C2-1080F15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A184C-5F8D-2048-5C03-03BF46C1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5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CD44-6F35-E58F-6D07-95BBF0E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84DB76-30C4-03DB-0170-7F31906D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79283-688F-1CE8-73BC-C9676F0F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3AA19-E277-FBBA-9290-6AF964AA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99CA9-84BD-855A-9BF3-0DF80D0C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9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654426-65AB-F4FA-6421-EFBE084E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E0162-8D45-F3E2-D53D-CB036704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CEAFE-85CE-221F-A2A0-A7D9717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A0C98-0C6B-241B-2DE6-04343DCA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77A94-B599-6F2B-B2CB-03BFB068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3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5EFEF-B116-C48C-9476-33697277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8914C-93CF-25BD-271D-878C8153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FD052-11BA-6DC7-533E-3024820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86B4F-2888-37A4-F095-E033CB04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D3C13-4802-B47B-1935-0C3C3BE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3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3F675-39FD-75AC-56FC-8FC45262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DD2F2-811B-06D2-E285-7666BDFE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CDB2-B724-D0E6-1F4B-1BD8B6F5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7B97C-D05D-864E-6158-918E3C4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BEC24-81C4-CF6F-DF3B-48A2517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16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CE02-C304-0FAC-E959-AECD8F18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9F409-4B79-1D4C-1561-8877EB63A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AB963F-83FF-BD0D-7116-8E9974FA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74F973-58B3-DB1F-8BE8-188C4780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B782D-3A0F-66E8-FAB5-602084B9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27437-2F0E-147B-6FC5-5AAE952F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9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385C-10C6-C980-E42C-5AC88820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F18AF-04C8-C783-8DDC-E757DFE5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864437-84DB-45FE-41AB-D183A725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83A419-0F5D-791D-518B-6B4A63915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19C204-4FA2-7873-7F0D-F5303130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E58C60-13F4-BF79-75B9-7A8BD5B6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6B14DF-4049-F53B-3372-766A2502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767992-38E1-7DEA-984B-E81FBE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90E9-2FDD-2B14-4D0B-9B5F8557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5305C4-227F-734D-02B5-90BB1865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39E679-BAE4-09DF-B8BA-0C42E7C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9CA50-01DD-B6CE-22D7-F8FF6810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95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EC7D18-AC78-D796-E30B-291FCE97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751202-142C-D5DD-315B-DD2B3EC1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E1B993-57EE-4469-E7EE-6952FC85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9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0CF2F-1948-7D33-8EEB-36B4E543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EC2B-D29D-E811-63E1-5A941F2B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51B0BE-A8B8-1E0A-005E-AFCD9B87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75889A-10F7-7A26-A233-A28B74D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F55351-8EC8-57DD-2B4F-6A164499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31D749-E93A-9DEE-F68E-F47D94FC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53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DB10-FBB4-BE7A-7204-C0FD3896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881C9-E5D0-A389-35BC-E7A2976E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5AEBE6-8D76-C816-7BE1-74E6807E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00AB0-2F8A-5600-E57A-B433190B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C8945-87CE-8F74-45C4-341F5447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CEF22E-F29E-DBE8-2005-F9CDAF3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13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FFBBB8-D87D-09DB-6AC5-112D9B13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B48523-53BF-E3C4-B511-5E46804D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30BD6-D7DA-CABC-1126-3A5D43682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AF5B-A959-44F7-B5B7-15B08D5707EB}" type="datetimeFigureOut">
              <a:rPr lang="es-MX" smtClean="0"/>
              <a:t>07/12/2024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671C-6FBE-FF26-B68F-3716C82F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5E437-5B09-808A-910D-3F440E56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70B5-C1A8-4EF3-A638-BDE014063C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1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68D14-AD02-47C4-C3B4-D3D74A0F9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192C99-0B72-5AD4-468A-3497BA89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331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 Mendoza</dc:creator>
  <cp:lastModifiedBy>Jair Mendoza</cp:lastModifiedBy>
  <cp:revision>1</cp:revision>
  <dcterms:created xsi:type="dcterms:W3CDTF">2024-12-08T04:33:16Z</dcterms:created>
  <dcterms:modified xsi:type="dcterms:W3CDTF">2024-12-08T04:33:20Z</dcterms:modified>
</cp:coreProperties>
</file>