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ppt/media/image5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040C-08D2-439A-9A6E-4A928F9CE01C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economicas/comercio/9227-pesquisa-mensal-de-comercio.html?=&amp;t=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768176" y="1209783"/>
            <a:ext cx="1077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bigDVarejoPMC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PMC significa Pesquisa Mensal de Comércio, diz respeito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parte de um projeto maior o </a:t>
            </a:r>
            <a:r>
              <a:rPr lang="pt-BR" sz="24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alimentará um Data Lake.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8174" y="3620039"/>
            <a:ext cx="10779211" cy="122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PRÁTICA: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 se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esteve participando desse crescimento de vendas de varejo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se esteve deficitária no período em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e tomar as devidas providências.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35674" y="5005666"/>
            <a:ext cx="10311711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ESPERADOS:</a:t>
            </a:r>
          </a:p>
          <a:p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os dados oferecidos possam atender à equipe de analistas de dados e cientistas de dados na defesa de suas teses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posição da organização frente ao crescimento de vendas do varejo no país.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8174" y="2200237"/>
            <a:ext cx="10779211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MOTIVAÇÃO:</a:t>
            </a:r>
          </a:p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revelar qual a situação da empresa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relação a evolução de vendas do varejo comparada às vendas do país.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1064740" y="1250024"/>
            <a:ext cx="10136660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PROCEDIMENTOS PARA ELABORAÇÃO: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as solicitações apresentadas são viáveis: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as necessidades apresentadas fez-se uma análise preliminar para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certificar da viabilidade do projeto.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Pesquisar dados relativo à evolução de vendas no Brasil: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o problema apresentado procurou-se, através da máquina de busca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arquivos que poderiam conter dados para atender as necessidades apresentadas pela empresa. 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mais viáveis foram encontrados no site 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https://www.ibge.gov.br/estatisticas/economicas/comercio/9227-pesquisa-mensal-de-comercio.html?=&amp;t=downloads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correspondendo 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tabelas de percentual de crescimento de vendas agrupados por UF, categoria de comércio e de produto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arquivos de dados disponibilizados pelo IBGE: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oferecidos pelo site do IBGE foram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analisados e validados se poderiam entregar o resultado de informação que era necessário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comparação das vendas da companhia com as vendas do país.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00897" y="1118592"/>
            <a:ext cx="1020668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a viabilidade de baixar esses arquivos via </a:t>
            </a:r>
            <a:r>
              <a:rPr lang="pt-B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verificação importante foi a de se certificar que os arquivos eleitos para o projeto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pudessem ser baixados através de API e que estivessem disponíveis continuamente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inclusive com as atualizações.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quais os formatos de arquivos serão utilizados no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arquivos originais com os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brutos (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são arquivos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planilhas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baixadas do site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IBGE, que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serão transformadas em arquivos </a:t>
            </a:r>
            <a:r>
              <a:rPr lang="pt-B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posteriormente em arquivos parquet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conterão as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os arquivos serão armazenados, em local ou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tivesse a estrutura montada na empresa, com profissionais disponíveis para a manutenção dessa estrutura, poder-se-ia fazer uso da mesma, mas como está-se começando a montar o Data Lake e a empresa não tem nada disso ainda optou-se por terceirizar a estrutura de armazenamento como também algumas ferramentas de acesso aos dados, assim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elegeu-se 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que oferece toda a manutenção da estrutura, com armazenamento distribuído e alta escalabilidade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deixando os engenheiros de dados livres para se preocuparem somente com o planejamento e operação do ELT.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70918" y="1254796"/>
            <a:ext cx="1002544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quantos S3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criados para 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Definido que o armazenamento dos arquivos ficará no S3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como cada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praticamente uma pasta, um diretório, buscando organizar os arquivos por tipo, ficou definido que o Data Lake terá, inicialmente 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sendo definido os nomes: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arquivosPMCcrawS3 (dados brutos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arquivosPMCstagedS3 (dados transformados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arquivosPMCcuratedS3 (tabelas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/parquet)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quantas camadas serão necessárias para o processamento:</a:t>
            </a:r>
          </a:p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será feito em 3 partes distintas ou 3 camadas sequenciais que são: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pmcBRONZE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 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pmcSILVER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pmcGOLD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qual a linguagem será utilizada para o processamento dos dados: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conter uma enorme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 de bibliotecas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inúmeros fins, apresentar uma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simplicidade de estrutura voltada para orientação a objetos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ser uma linguagem que está sendo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utilizada no mundo sendo uma tendência em manipulação de dados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apresentando funções voltadas para tal, por ser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fácil uso dentro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optou-se em utilizar a linguagem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21492" y="1382017"/>
            <a:ext cx="1005016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serão executados 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códigos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processados utilizando-se o serviço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Lambda, que é orientada a eventos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computação sem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será o repositório de hospedagem dos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à experiência com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Git-Hub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apresentar seus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de hospedagem e manutenção de versões de código com simplicidade e objetividade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pela sua divulgação e utilização na comunidade de desenvolvimento de software, definiu-se pela utilização dessa plataforma.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bibliotecas utilizadas: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fazer upload nos arquivos baixados e gerados utilizará a biblioteca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boto3 (facilita o acesso aos serviços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manipular o banco de dados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criando tabelas e fazendo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utilizando arquivos parquet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utilizado 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características e configurações do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das 3 camadas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executados às quartas e sextas-feiras às 20:00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6" y="1816416"/>
            <a:ext cx="720000" cy="720000"/>
          </a:xfrm>
          <a:prstGeom prst="rect">
            <a:avLst/>
          </a:prstGeom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0" y="2270981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81" y="1764257"/>
            <a:ext cx="720000" cy="7200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44" y="2089864"/>
            <a:ext cx="720000" cy="7200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44" y="3781975"/>
            <a:ext cx="720000" cy="720000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0" y="5385081"/>
            <a:ext cx="720000" cy="7200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02" y="3781975"/>
            <a:ext cx="720000" cy="72000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4" y="5376806"/>
            <a:ext cx="720000" cy="72000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08" y="5435351"/>
            <a:ext cx="720000" cy="72000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9" y="3948390"/>
            <a:ext cx="720000" cy="7200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372410" y="1449887"/>
            <a:ext cx="14696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73211" y="1948923"/>
            <a:ext cx="13022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52029" y="176425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012908" y="363411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467873" y="5066019"/>
            <a:ext cx="82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046196" y="3449444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Glue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008079" y="5047906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892"/>
            <a:ext cx="12200266" cy="5684108"/>
          </a:xfrm>
          <a:prstGeom prst="rect">
            <a:avLst/>
          </a:prstGeom>
        </p:spPr>
      </p:pic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0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836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KR</dc:creator>
  <cp:lastModifiedBy>KR</cp:lastModifiedBy>
  <cp:revision>34</cp:revision>
  <dcterms:created xsi:type="dcterms:W3CDTF">2022-07-12T09:21:25Z</dcterms:created>
  <dcterms:modified xsi:type="dcterms:W3CDTF">2022-07-12T13:10:28Z</dcterms:modified>
</cp:coreProperties>
</file>