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86" r:id="rId27"/>
    <p:sldId id="288" r:id="rId28"/>
    <p:sldId id="289" r:id="rId29"/>
    <p:sldId id="290" r:id="rId30"/>
    <p:sldId id="291" r:id="rId31"/>
    <p:sldId id="271" r:id="rId32"/>
    <p:sldId id="294" r:id="rId33"/>
    <p:sldId id="292" r:id="rId34"/>
    <p:sldId id="293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FF"/>
    <a:srgbClr val="CC00CC"/>
    <a:srgbClr val="FCFCF8"/>
    <a:srgbClr val="CC00FF"/>
    <a:srgbClr val="FBC5FF"/>
    <a:srgbClr val="DEEBF7"/>
    <a:srgbClr val="C9F5FF"/>
    <a:srgbClr val="F3F6FB"/>
    <a:srgbClr val="FCFCF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i94OvYb6noo&amp;ab_channel=AndrejKarpathy" TargetMode="External"/><Relationship Id="rId1" Type="http://schemas.openxmlformats.org/officeDocument/2006/relationships/hyperlink" Target="https://colah.github.io/posts/2015-08-Backprop/" TargetMode="External"/><Relationship Id="rId4" Type="http://schemas.openxmlformats.org/officeDocument/2006/relationships/hyperlink" Target="https://www.deeplearningbook.com.br/algoritmo-backpropagation-parte1-grafos-computacionais-e-chain-rule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i94OvYb6noo&amp;ab_channel=AndrejKarpathy" TargetMode="External"/><Relationship Id="rId1" Type="http://schemas.openxmlformats.org/officeDocument/2006/relationships/hyperlink" Target="https://colah.github.io/posts/2015-08-Backprop/" TargetMode="External"/><Relationship Id="rId4" Type="http://schemas.openxmlformats.org/officeDocument/2006/relationships/hyperlink" Target="https://www.deeplearningbook.com.br/algoritmo-backpropagation-parte1-grafos-computacionais-e-chain-rul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7909D-CDDF-4355-A10D-F4472CC8A9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EBC64D-5172-4E9E-8330-9176292F4C98}">
      <dgm:prSet/>
      <dgm:spPr/>
      <dgm:t>
        <a:bodyPr/>
        <a:lstStyle/>
        <a:p>
          <a:pPr rtl="0"/>
          <a:r>
            <a:rPr lang="en-US" dirty="0" smtClean="0"/>
            <a:t>What is backpropagation really doing? | Deep </a:t>
          </a:r>
          <a:r>
            <a:rPr lang="en-US" dirty="0" smtClean="0"/>
            <a:t>Learning</a:t>
          </a:r>
          <a:r>
            <a:rPr lang="en-US" dirty="0" smtClean="0"/>
            <a:t>, chapter 3 </a:t>
          </a:r>
          <a:endParaRPr lang="pt-BR" dirty="0"/>
        </a:p>
      </dgm:t>
    </dgm:pt>
    <dgm:pt modelId="{7E30A81C-6C7C-47EB-B865-247CAE22E156}" type="parTrans" cxnId="{52DCBCBA-7D32-4A9F-8072-C56044348704}">
      <dgm:prSet/>
      <dgm:spPr/>
      <dgm:t>
        <a:bodyPr/>
        <a:lstStyle/>
        <a:p>
          <a:endParaRPr lang="pt-BR"/>
        </a:p>
      </dgm:t>
    </dgm:pt>
    <dgm:pt modelId="{00BBA6CE-4F5F-4636-93F3-D1336824B22B}" type="sibTrans" cxnId="{52DCBCBA-7D32-4A9F-8072-C56044348704}">
      <dgm:prSet/>
      <dgm:spPr/>
      <dgm:t>
        <a:bodyPr/>
        <a:lstStyle/>
        <a:p>
          <a:endParaRPr lang="pt-BR"/>
        </a:p>
      </dgm:t>
    </dgm:pt>
    <dgm:pt modelId="{ABCBACC3-54F9-4BF9-B49D-79EA26745359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https://www.youtube.com/watch?v=Ilg3gGewQ5U&amp;ab_channel=3Blue1Brown</a:t>
          </a:r>
          <a:endParaRPr lang="pt-BR"/>
        </a:p>
      </dgm:t>
    </dgm:pt>
    <dgm:pt modelId="{3EC4DFD3-9834-4A9E-B9C9-F221589FFC3D}" type="parTrans" cxnId="{F477E266-03E1-4DC0-A0B5-60F975AA8F92}">
      <dgm:prSet/>
      <dgm:spPr/>
      <dgm:t>
        <a:bodyPr/>
        <a:lstStyle/>
        <a:p>
          <a:endParaRPr lang="pt-BR"/>
        </a:p>
      </dgm:t>
    </dgm:pt>
    <dgm:pt modelId="{20CE473F-9C8C-4176-B47B-B9A8AF3D10BD}" type="sibTrans" cxnId="{F477E266-03E1-4DC0-A0B5-60F975AA8F92}">
      <dgm:prSet/>
      <dgm:spPr/>
      <dgm:t>
        <a:bodyPr/>
        <a:lstStyle/>
        <a:p>
          <a:endParaRPr lang="pt-BR"/>
        </a:p>
      </dgm:t>
    </dgm:pt>
    <dgm:pt modelId="{7A83E65F-E46A-4E27-8D51-BB4D0F177262}">
      <dgm:prSet/>
      <dgm:spPr/>
      <dgm:t>
        <a:bodyPr/>
        <a:lstStyle/>
        <a:p>
          <a:pPr rtl="0"/>
          <a:r>
            <a:rPr lang="en-US" dirty="0" smtClean="0"/>
            <a:t>Backpropagation calculus | Deep </a:t>
          </a:r>
          <a:r>
            <a:rPr lang="en-US" dirty="0" smtClean="0"/>
            <a:t>Learning</a:t>
          </a:r>
          <a:r>
            <a:rPr lang="en-US" dirty="0" smtClean="0"/>
            <a:t>, chapter 4 </a:t>
          </a:r>
          <a:endParaRPr lang="pt-BR" dirty="0"/>
        </a:p>
      </dgm:t>
    </dgm:pt>
    <dgm:pt modelId="{A59CBCA0-D458-4CCD-82CC-1F98C6ECB471}" type="parTrans" cxnId="{8E506584-249F-4A60-ABBE-6BDD4FD854DB}">
      <dgm:prSet/>
      <dgm:spPr/>
      <dgm:t>
        <a:bodyPr/>
        <a:lstStyle/>
        <a:p>
          <a:endParaRPr lang="pt-BR"/>
        </a:p>
      </dgm:t>
    </dgm:pt>
    <dgm:pt modelId="{D49B54C0-FB5E-45F4-8837-E461C78D18D0}" type="sibTrans" cxnId="{8E506584-249F-4A60-ABBE-6BDD4FD854DB}">
      <dgm:prSet/>
      <dgm:spPr/>
      <dgm:t>
        <a:bodyPr/>
        <a:lstStyle/>
        <a:p>
          <a:endParaRPr lang="pt-BR"/>
        </a:p>
      </dgm:t>
    </dgm:pt>
    <dgm:pt modelId="{7E5FA073-9FAE-4D8C-BD07-D0DD68B29550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https://www.youtube.com/watch?v=tIeHLnjs5U8</a:t>
          </a:r>
          <a:endParaRPr lang="pt-BR"/>
        </a:p>
      </dgm:t>
    </dgm:pt>
    <dgm:pt modelId="{3B1D3E34-18C5-44C2-B78E-B8D1CFA07AA0}" type="parTrans" cxnId="{5B05F090-D522-44B2-B991-78AE02E275C2}">
      <dgm:prSet/>
      <dgm:spPr/>
      <dgm:t>
        <a:bodyPr/>
        <a:lstStyle/>
        <a:p>
          <a:endParaRPr lang="pt-BR"/>
        </a:p>
      </dgm:t>
    </dgm:pt>
    <dgm:pt modelId="{ABCC8190-4358-4D2C-A537-B64F75753AB6}" type="sibTrans" cxnId="{5B05F090-D522-44B2-B991-78AE02E275C2}">
      <dgm:prSet/>
      <dgm:spPr/>
      <dgm:t>
        <a:bodyPr/>
        <a:lstStyle/>
        <a:p>
          <a:endParaRPr lang="pt-BR"/>
        </a:p>
      </dgm:t>
    </dgm:pt>
    <dgm:pt modelId="{A911A7B2-FF91-4E41-9671-14C5313481F6}">
      <dgm:prSet/>
      <dgm:spPr/>
      <dgm:t>
        <a:bodyPr/>
        <a:lstStyle/>
        <a:p>
          <a:pPr rtl="0"/>
          <a:r>
            <a:rPr lang="pt-BR" dirty="0" err="1" smtClean="0"/>
            <a:t>Calculus</a:t>
          </a:r>
          <a:r>
            <a:rPr lang="pt-BR" dirty="0" smtClean="0"/>
            <a:t> </a:t>
          </a:r>
          <a:r>
            <a:rPr lang="pt-BR" dirty="0" err="1" smtClean="0"/>
            <a:t>on</a:t>
          </a:r>
          <a:r>
            <a:rPr lang="pt-BR" dirty="0" smtClean="0"/>
            <a:t> </a:t>
          </a:r>
          <a:r>
            <a:rPr lang="pt-BR" dirty="0" err="1" smtClean="0"/>
            <a:t>Computational</a:t>
          </a:r>
          <a:r>
            <a:rPr lang="pt-BR" dirty="0" smtClean="0"/>
            <a:t> </a:t>
          </a:r>
          <a:r>
            <a:rPr lang="pt-BR" dirty="0" err="1" smtClean="0"/>
            <a:t>Graphs</a:t>
          </a:r>
          <a:r>
            <a:rPr lang="pt-BR" dirty="0" smtClean="0"/>
            <a:t>: Backpropagation </a:t>
          </a:r>
          <a:r>
            <a:rPr lang="pt-BR" dirty="0" smtClean="0"/>
            <a:t>– C. </a:t>
          </a:r>
          <a:r>
            <a:rPr lang="pt-BR" dirty="0" err="1" smtClean="0"/>
            <a:t>Olah's</a:t>
          </a:r>
          <a:r>
            <a:rPr lang="pt-BR" dirty="0" smtClean="0"/>
            <a:t> </a:t>
          </a:r>
          <a:r>
            <a:rPr lang="pt-BR" dirty="0" smtClean="0"/>
            <a:t>blog</a:t>
          </a:r>
          <a:endParaRPr lang="pt-BR" dirty="0"/>
        </a:p>
      </dgm:t>
    </dgm:pt>
    <dgm:pt modelId="{A6DB8CAA-49A3-4842-98C4-7E17D8AE5E21}" type="parTrans" cxnId="{93B65490-C2A6-489D-B305-790E627E6B1E}">
      <dgm:prSet/>
      <dgm:spPr/>
      <dgm:t>
        <a:bodyPr/>
        <a:lstStyle/>
        <a:p>
          <a:endParaRPr lang="pt-BR"/>
        </a:p>
      </dgm:t>
    </dgm:pt>
    <dgm:pt modelId="{CF50BCA1-1184-4367-83B9-99E0CD84B183}" type="sibTrans" cxnId="{93B65490-C2A6-489D-B305-790E627E6B1E}">
      <dgm:prSet/>
      <dgm:spPr/>
      <dgm:t>
        <a:bodyPr/>
        <a:lstStyle/>
        <a:p>
          <a:endParaRPr lang="pt-BR"/>
        </a:p>
      </dgm:t>
    </dgm:pt>
    <dgm:pt modelId="{32E9CD7A-CF21-44DE-8E19-C6F8B9A6CB93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https://colah.github.io/posts/2015-08-Backprop/</a:t>
          </a:r>
          <a:endParaRPr lang="pt-BR"/>
        </a:p>
      </dgm:t>
    </dgm:pt>
    <dgm:pt modelId="{0DFDD26F-1807-48AE-ACDE-E9BB29D02974}" type="parTrans" cxnId="{783499E0-C955-46D3-9F73-741C2DFE0587}">
      <dgm:prSet/>
      <dgm:spPr/>
      <dgm:t>
        <a:bodyPr/>
        <a:lstStyle/>
        <a:p>
          <a:endParaRPr lang="pt-BR"/>
        </a:p>
      </dgm:t>
    </dgm:pt>
    <dgm:pt modelId="{C33AAC06-B5A7-4112-81F8-98AF1789F94D}" type="sibTrans" cxnId="{783499E0-C955-46D3-9F73-741C2DFE0587}">
      <dgm:prSet/>
      <dgm:spPr/>
      <dgm:t>
        <a:bodyPr/>
        <a:lstStyle/>
        <a:p>
          <a:endParaRPr lang="pt-BR"/>
        </a:p>
      </dgm:t>
    </dgm:pt>
    <dgm:pt modelId="{0B8D4A59-627E-4963-B52F-ECB8B596AF54}">
      <dgm:prSet/>
      <dgm:spPr/>
      <dgm:t>
        <a:bodyPr/>
        <a:lstStyle/>
        <a:p>
          <a:pPr rtl="0"/>
          <a:r>
            <a:rPr lang="pt-BR" dirty="0" smtClean="0"/>
            <a:t>Stanford </a:t>
          </a:r>
          <a:r>
            <a:rPr lang="pt-BR" dirty="0" err="1" smtClean="0"/>
            <a:t>University</a:t>
          </a:r>
          <a:r>
            <a:rPr lang="pt-BR" dirty="0" smtClean="0"/>
            <a:t> | CS231n: </a:t>
          </a:r>
          <a:r>
            <a:rPr lang="pt-BR" dirty="0" err="1" smtClean="0"/>
            <a:t>Lecture</a:t>
          </a:r>
          <a:r>
            <a:rPr lang="pt-BR" dirty="0" smtClean="0"/>
            <a:t> 4: Backpropagation, Neural Networks 1 </a:t>
          </a:r>
          <a:endParaRPr lang="pt-BR" dirty="0"/>
        </a:p>
      </dgm:t>
    </dgm:pt>
    <dgm:pt modelId="{525DCC40-DA1B-4056-8014-E7EDFAD6F5BC}" type="parTrans" cxnId="{446FAEC0-F28C-4D9E-B3B1-440136ACCB6E}">
      <dgm:prSet/>
      <dgm:spPr/>
      <dgm:t>
        <a:bodyPr/>
        <a:lstStyle/>
        <a:p>
          <a:endParaRPr lang="pt-BR"/>
        </a:p>
      </dgm:t>
    </dgm:pt>
    <dgm:pt modelId="{43D685F3-01C8-4C5F-A6A3-BDCEA826C053}" type="sibTrans" cxnId="{446FAEC0-F28C-4D9E-B3B1-440136ACCB6E}">
      <dgm:prSet/>
      <dgm:spPr/>
      <dgm:t>
        <a:bodyPr/>
        <a:lstStyle/>
        <a:p>
          <a:endParaRPr lang="pt-BR"/>
        </a:p>
      </dgm:t>
    </dgm:pt>
    <dgm:pt modelId="{F2B6CD0B-A6CE-4352-A006-3032A6A42542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2"/>
            </a:rPr>
            <a:t>https://www.youtube.com/watch?v=i94OvYb6noo&amp;ab_channel=AndrejKarpathy</a:t>
          </a:r>
          <a:endParaRPr lang="pt-BR"/>
        </a:p>
      </dgm:t>
    </dgm:pt>
    <dgm:pt modelId="{F6CCC7AC-B50C-4BD0-BD4F-DE6BD88D2A45}" type="parTrans" cxnId="{1B20196A-57E2-4258-BAE8-7D12F0B8C3BB}">
      <dgm:prSet/>
      <dgm:spPr/>
      <dgm:t>
        <a:bodyPr/>
        <a:lstStyle/>
        <a:p>
          <a:endParaRPr lang="pt-BR"/>
        </a:p>
      </dgm:t>
    </dgm:pt>
    <dgm:pt modelId="{EE96A58E-AE85-4782-8F92-6E2CD2FB6A8C}" type="sibTrans" cxnId="{1B20196A-57E2-4258-BAE8-7D12F0B8C3BB}">
      <dgm:prSet/>
      <dgm:spPr/>
      <dgm:t>
        <a:bodyPr/>
        <a:lstStyle/>
        <a:p>
          <a:endParaRPr lang="pt-BR"/>
        </a:p>
      </dgm:t>
    </dgm:pt>
    <dgm:pt modelId="{6C242D00-AF4B-4E43-B58F-8581C2418A88}">
      <dgm:prSet/>
      <dgm:spPr/>
      <dgm:t>
        <a:bodyPr/>
        <a:lstStyle/>
        <a:p>
          <a:pPr rtl="0"/>
          <a:r>
            <a:rPr lang="en-US" dirty="0" smtClean="0"/>
            <a:t>Neural </a:t>
          </a:r>
          <a:r>
            <a:rPr lang="en-US" dirty="0" smtClean="0"/>
            <a:t>networks and deep </a:t>
          </a:r>
          <a:r>
            <a:rPr lang="en-US" dirty="0" smtClean="0"/>
            <a:t>learning Book | </a:t>
          </a:r>
          <a:r>
            <a:rPr lang="en-US" dirty="0" err="1" smtClean="0"/>
            <a:t>Capítulo</a:t>
          </a:r>
          <a:r>
            <a:rPr lang="en-US" dirty="0" smtClean="0"/>
            <a:t> 2 -- Michael Nielsen</a:t>
          </a:r>
          <a:endParaRPr lang="pt-BR" dirty="0"/>
        </a:p>
      </dgm:t>
    </dgm:pt>
    <dgm:pt modelId="{8E7FDF15-EEDF-4549-B84B-ADCE0A3C0850}" type="parTrans" cxnId="{1F8F173F-5213-4206-8198-6EF1667E118E}">
      <dgm:prSet/>
      <dgm:spPr/>
      <dgm:t>
        <a:bodyPr/>
        <a:lstStyle/>
        <a:p>
          <a:endParaRPr lang="pt-BR"/>
        </a:p>
      </dgm:t>
    </dgm:pt>
    <dgm:pt modelId="{D5745A9A-F8D2-4A03-9F69-446A1057617F}" type="sibTrans" cxnId="{1F8F173F-5213-4206-8198-6EF1667E118E}">
      <dgm:prSet/>
      <dgm:spPr/>
      <dgm:t>
        <a:bodyPr/>
        <a:lstStyle/>
        <a:p>
          <a:endParaRPr lang="pt-BR"/>
        </a:p>
      </dgm:t>
    </dgm:pt>
    <dgm:pt modelId="{7F517658-E3BD-4907-91E0-78BC7895D3D8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http://neuralnetworksanddeeplearning.com/chap2.html</a:t>
          </a:r>
          <a:r>
            <a:rPr lang="pt-BR" smtClean="0"/>
            <a:t> </a:t>
          </a:r>
          <a:endParaRPr lang="pt-BR"/>
        </a:p>
      </dgm:t>
    </dgm:pt>
    <dgm:pt modelId="{5B71C747-5DFF-461A-9C99-EE84C6045E92}" type="parTrans" cxnId="{994E8348-E3E2-490E-963C-B83B630C9C3D}">
      <dgm:prSet/>
      <dgm:spPr/>
      <dgm:t>
        <a:bodyPr/>
        <a:lstStyle/>
        <a:p>
          <a:endParaRPr lang="pt-BR"/>
        </a:p>
      </dgm:t>
    </dgm:pt>
    <dgm:pt modelId="{3A5DE7E1-CBD7-41A5-A822-A17D2A9D76E4}" type="sibTrans" cxnId="{994E8348-E3E2-490E-963C-B83B630C9C3D}">
      <dgm:prSet/>
      <dgm:spPr/>
      <dgm:t>
        <a:bodyPr/>
        <a:lstStyle/>
        <a:p>
          <a:endParaRPr lang="pt-BR"/>
        </a:p>
      </dgm:t>
    </dgm:pt>
    <dgm:pt modelId="{F51CA09D-776B-4B68-8288-67017A3C15DA}">
      <dgm:prSet/>
      <dgm:spPr/>
      <dgm:t>
        <a:bodyPr/>
        <a:lstStyle/>
        <a:p>
          <a:pPr rtl="0"/>
          <a:r>
            <a:rPr lang="pt-BR" dirty="0" smtClean="0"/>
            <a:t>Capítulo 14 - Algoritmo Backpropagation Parte 1 - Grafos Computacionais e Chain </a:t>
          </a:r>
          <a:r>
            <a:rPr lang="pt-BR" dirty="0" err="1" smtClean="0"/>
            <a:t>Rule</a:t>
          </a:r>
          <a:r>
            <a:rPr lang="pt-BR" dirty="0" smtClean="0"/>
            <a:t> - </a:t>
          </a:r>
          <a:r>
            <a:rPr lang="pt-BR" dirty="0" err="1" smtClean="0"/>
            <a:t>Deep</a:t>
          </a:r>
          <a:r>
            <a:rPr lang="pt-BR" dirty="0" smtClean="0"/>
            <a:t> Learning Book</a:t>
          </a:r>
          <a:endParaRPr lang="pt-BR" dirty="0"/>
        </a:p>
      </dgm:t>
    </dgm:pt>
    <dgm:pt modelId="{B9CD3A0C-8721-4E59-9207-E2849F5E3BDF}" type="parTrans" cxnId="{EBA26B1F-B85E-426E-8B58-5BA7824A102A}">
      <dgm:prSet/>
      <dgm:spPr/>
      <dgm:t>
        <a:bodyPr/>
        <a:lstStyle/>
        <a:p>
          <a:endParaRPr lang="pt-BR"/>
        </a:p>
      </dgm:t>
    </dgm:pt>
    <dgm:pt modelId="{D72BB209-1993-455A-AE3F-BBB02663E1FF}" type="sibTrans" cxnId="{EBA26B1F-B85E-426E-8B58-5BA7824A102A}">
      <dgm:prSet/>
      <dgm:spPr/>
      <dgm:t>
        <a:bodyPr/>
        <a:lstStyle/>
        <a:p>
          <a:endParaRPr lang="pt-BR"/>
        </a:p>
      </dgm:t>
    </dgm:pt>
    <dgm:pt modelId="{01524CE9-4AB4-435F-893F-2535D66AAA19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4"/>
            </a:rPr>
            <a:t>https://www.deeplearningbook.com.br/algoritmo-backpropagation-parte1-grafos-computacionais-e-chain-rule/</a:t>
          </a:r>
          <a:endParaRPr lang="pt-BR" dirty="0"/>
        </a:p>
      </dgm:t>
    </dgm:pt>
    <dgm:pt modelId="{0D90A8C2-8018-424D-8DAB-3129E6051280}" type="parTrans" cxnId="{D379E341-D94B-4DB9-8E23-BEFD3478FB49}">
      <dgm:prSet/>
      <dgm:spPr/>
      <dgm:t>
        <a:bodyPr/>
        <a:lstStyle/>
        <a:p>
          <a:endParaRPr lang="pt-BR"/>
        </a:p>
      </dgm:t>
    </dgm:pt>
    <dgm:pt modelId="{9677E0AA-4E6A-4492-8A99-E5E617CCA4CD}" type="sibTrans" cxnId="{D379E341-D94B-4DB9-8E23-BEFD3478FB49}">
      <dgm:prSet/>
      <dgm:spPr/>
      <dgm:t>
        <a:bodyPr/>
        <a:lstStyle/>
        <a:p>
          <a:endParaRPr lang="pt-BR"/>
        </a:p>
      </dgm:t>
    </dgm:pt>
    <dgm:pt modelId="{DDB31842-A635-4B6B-80B1-3AF10BD0C258}" type="pres">
      <dgm:prSet presAssocID="{8107909D-CDDF-4355-A10D-F4472CC8A9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01847C9-BC3C-4EDD-95D9-22E3D8A4BD97}" type="pres">
      <dgm:prSet presAssocID="{F7EBC64D-5172-4E9E-8330-9176292F4C98}" presName="linNode" presStyleCnt="0"/>
      <dgm:spPr/>
    </dgm:pt>
    <dgm:pt modelId="{41F13A3E-EF5F-4EE6-9DFE-76A87604BFCD}" type="pres">
      <dgm:prSet presAssocID="{F7EBC64D-5172-4E9E-8330-9176292F4C98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1EFD38-5BC9-4B35-B8B5-EFDC92EE42FF}" type="pres">
      <dgm:prSet presAssocID="{F7EBC64D-5172-4E9E-8330-9176292F4C98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840AF4-3B21-4B76-BDEC-7D90375FBAFD}" type="pres">
      <dgm:prSet presAssocID="{00BBA6CE-4F5F-4636-93F3-D1336824B22B}" presName="sp" presStyleCnt="0"/>
      <dgm:spPr/>
    </dgm:pt>
    <dgm:pt modelId="{EC28C4F0-08E0-4BAF-941C-6B792F05B000}" type="pres">
      <dgm:prSet presAssocID="{7A83E65F-E46A-4E27-8D51-BB4D0F177262}" presName="linNode" presStyleCnt="0"/>
      <dgm:spPr/>
    </dgm:pt>
    <dgm:pt modelId="{1A1A93AC-6C49-484A-AD98-DB845F8B2005}" type="pres">
      <dgm:prSet presAssocID="{7A83E65F-E46A-4E27-8D51-BB4D0F177262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AB5F2B-8408-4CB3-953B-CC2BAD98C8FC}" type="pres">
      <dgm:prSet presAssocID="{7A83E65F-E46A-4E27-8D51-BB4D0F177262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D002A48-3F75-4058-AF32-5873F7A9FE65}" type="pres">
      <dgm:prSet presAssocID="{D49B54C0-FB5E-45F4-8837-E461C78D18D0}" presName="sp" presStyleCnt="0"/>
      <dgm:spPr/>
    </dgm:pt>
    <dgm:pt modelId="{79081EDF-5548-4E17-8531-A80BA5EA2FC6}" type="pres">
      <dgm:prSet presAssocID="{A911A7B2-FF91-4E41-9671-14C5313481F6}" presName="linNode" presStyleCnt="0"/>
      <dgm:spPr/>
    </dgm:pt>
    <dgm:pt modelId="{4D53A257-38B3-46CE-ACF9-7F3BDAA673B2}" type="pres">
      <dgm:prSet presAssocID="{A911A7B2-FF91-4E41-9671-14C5313481F6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1560C5-4789-4A34-8B69-CC0359C15C6B}" type="pres">
      <dgm:prSet presAssocID="{A911A7B2-FF91-4E41-9671-14C5313481F6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67EEB6-6974-4370-98EB-0FD67F0CEC6F}" type="pres">
      <dgm:prSet presAssocID="{CF50BCA1-1184-4367-83B9-99E0CD84B183}" presName="sp" presStyleCnt="0"/>
      <dgm:spPr/>
    </dgm:pt>
    <dgm:pt modelId="{ADC2CC4D-7FF2-48D4-A0F8-5E73A61E1EC8}" type="pres">
      <dgm:prSet presAssocID="{0B8D4A59-627E-4963-B52F-ECB8B596AF54}" presName="linNode" presStyleCnt="0"/>
      <dgm:spPr/>
    </dgm:pt>
    <dgm:pt modelId="{DE5007E7-FEF5-4604-BED2-9FAFF5E2D76C}" type="pres">
      <dgm:prSet presAssocID="{0B8D4A59-627E-4963-B52F-ECB8B596AF54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EA4FF0-9742-4E86-9D2B-A95836269D2B}" type="pres">
      <dgm:prSet presAssocID="{0B8D4A59-627E-4963-B52F-ECB8B596AF5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94EC9F-36C3-4E3E-9339-9F67BF13BA0E}" type="pres">
      <dgm:prSet presAssocID="{43D685F3-01C8-4C5F-A6A3-BDCEA826C053}" presName="sp" presStyleCnt="0"/>
      <dgm:spPr/>
    </dgm:pt>
    <dgm:pt modelId="{D1C87741-CC8D-4F67-8F45-12D250A89E2C}" type="pres">
      <dgm:prSet presAssocID="{6C242D00-AF4B-4E43-B58F-8581C2418A88}" presName="linNode" presStyleCnt="0"/>
      <dgm:spPr/>
    </dgm:pt>
    <dgm:pt modelId="{C9BB9EA2-3E0B-4D23-A6F9-12677E8439DB}" type="pres">
      <dgm:prSet presAssocID="{6C242D00-AF4B-4E43-B58F-8581C2418A8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79B6B0-C383-4943-BBB3-6EBBA46BCEAC}" type="pres">
      <dgm:prSet presAssocID="{6C242D00-AF4B-4E43-B58F-8581C2418A8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77AF02-6359-4DE0-957B-171D40C154AC}" type="pres">
      <dgm:prSet presAssocID="{D5745A9A-F8D2-4A03-9F69-446A1057617F}" presName="sp" presStyleCnt="0"/>
      <dgm:spPr/>
    </dgm:pt>
    <dgm:pt modelId="{A2F61260-D204-4AEE-9512-32E33E907B36}" type="pres">
      <dgm:prSet presAssocID="{F51CA09D-776B-4B68-8288-67017A3C15DA}" presName="linNode" presStyleCnt="0"/>
      <dgm:spPr/>
    </dgm:pt>
    <dgm:pt modelId="{AA0362B0-8577-4F30-9824-F0121027F722}" type="pres">
      <dgm:prSet presAssocID="{F51CA09D-776B-4B68-8288-67017A3C15DA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0C5275-E625-4041-8402-108D67C9A1C5}" type="pres">
      <dgm:prSet presAssocID="{F51CA09D-776B-4B68-8288-67017A3C15D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20196A-57E2-4258-BAE8-7D12F0B8C3BB}" srcId="{0B8D4A59-627E-4963-B52F-ECB8B596AF54}" destId="{F2B6CD0B-A6CE-4352-A006-3032A6A42542}" srcOrd="0" destOrd="0" parTransId="{F6CCC7AC-B50C-4BD0-BD4F-DE6BD88D2A45}" sibTransId="{EE96A58E-AE85-4782-8F92-6E2CD2FB6A8C}"/>
    <dgm:cxn modelId="{783499E0-C955-46D3-9F73-741C2DFE0587}" srcId="{A911A7B2-FF91-4E41-9671-14C5313481F6}" destId="{32E9CD7A-CF21-44DE-8E19-C6F8B9A6CB93}" srcOrd="0" destOrd="0" parTransId="{0DFDD26F-1807-48AE-ACDE-E9BB29D02974}" sibTransId="{C33AAC06-B5A7-4112-81F8-98AF1789F94D}"/>
    <dgm:cxn modelId="{EBA26B1F-B85E-426E-8B58-5BA7824A102A}" srcId="{8107909D-CDDF-4355-A10D-F4472CC8A9D2}" destId="{F51CA09D-776B-4B68-8288-67017A3C15DA}" srcOrd="5" destOrd="0" parTransId="{B9CD3A0C-8721-4E59-9207-E2849F5E3BDF}" sibTransId="{D72BB209-1993-455A-AE3F-BBB02663E1FF}"/>
    <dgm:cxn modelId="{FEE0F38D-D3EF-4C71-93F8-B396891980F5}" type="presOf" srcId="{0B8D4A59-627E-4963-B52F-ECB8B596AF54}" destId="{DE5007E7-FEF5-4604-BED2-9FAFF5E2D76C}" srcOrd="0" destOrd="0" presId="urn:microsoft.com/office/officeart/2005/8/layout/vList5"/>
    <dgm:cxn modelId="{1F8F173F-5213-4206-8198-6EF1667E118E}" srcId="{8107909D-CDDF-4355-A10D-F4472CC8A9D2}" destId="{6C242D00-AF4B-4E43-B58F-8581C2418A88}" srcOrd="4" destOrd="0" parTransId="{8E7FDF15-EEDF-4549-B84B-ADCE0A3C0850}" sibTransId="{D5745A9A-F8D2-4A03-9F69-446A1057617F}"/>
    <dgm:cxn modelId="{446FAEC0-F28C-4D9E-B3B1-440136ACCB6E}" srcId="{8107909D-CDDF-4355-A10D-F4472CC8A9D2}" destId="{0B8D4A59-627E-4963-B52F-ECB8B596AF54}" srcOrd="3" destOrd="0" parTransId="{525DCC40-DA1B-4056-8014-E7EDFAD6F5BC}" sibTransId="{43D685F3-01C8-4C5F-A6A3-BDCEA826C053}"/>
    <dgm:cxn modelId="{8E506584-249F-4A60-ABBE-6BDD4FD854DB}" srcId="{8107909D-CDDF-4355-A10D-F4472CC8A9D2}" destId="{7A83E65F-E46A-4E27-8D51-BB4D0F177262}" srcOrd="1" destOrd="0" parTransId="{A59CBCA0-D458-4CCD-82CC-1F98C6ECB471}" sibTransId="{D49B54C0-FB5E-45F4-8837-E461C78D18D0}"/>
    <dgm:cxn modelId="{2FE81CA2-23E5-422C-9501-69D1E533302C}" type="presOf" srcId="{8107909D-CDDF-4355-A10D-F4472CC8A9D2}" destId="{DDB31842-A635-4B6B-80B1-3AF10BD0C258}" srcOrd="0" destOrd="0" presId="urn:microsoft.com/office/officeart/2005/8/layout/vList5"/>
    <dgm:cxn modelId="{048A4CEC-644D-4CCC-91C1-E4A21033A960}" type="presOf" srcId="{01524CE9-4AB4-435F-893F-2535D66AAA19}" destId="{C80C5275-E625-4041-8402-108D67C9A1C5}" srcOrd="0" destOrd="0" presId="urn:microsoft.com/office/officeart/2005/8/layout/vList5"/>
    <dgm:cxn modelId="{EF6ED68C-53F9-46CA-99B5-78AAE90A6EDA}" type="presOf" srcId="{F7EBC64D-5172-4E9E-8330-9176292F4C98}" destId="{41F13A3E-EF5F-4EE6-9DFE-76A87604BFCD}" srcOrd="0" destOrd="0" presId="urn:microsoft.com/office/officeart/2005/8/layout/vList5"/>
    <dgm:cxn modelId="{2AEE99AD-8A8E-4642-868A-DE107D596432}" type="presOf" srcId="{7F517658-E3BD-4907-91E0-78BC7895D3D8}" destId="{9F79B6B0-C383-4943-BBB3-6EBBA46BCEAC}" srcOrd="0" destOrd="0" presId="urn:microsoft.com/office/officeart/2005/8/layout/vList5"/>
    <dgm:cxn modelId="{73714A8F-D483-4780-B430-D15E241084CD}" type="presOf" srcId="{32E9CD7A-CF21-44DE-8E19-C6F8B9A6CB93}" destId="{FE1560C5-4789-4A34-8B69-CC0359C15C6B}" srcOrd="0" destOrd="0" presId="urn:microsoft.com/office/officeart/2005/8/layout/vList5"/>
    <dgm:cxn modelId="{D400B2B6-A352-4B8B-B8B5-559D3463BB5F}" type="presOf" srcId="{A911A7B2-FF91-4E41-9671-14C5313481F6}" destId="{4D53A257-38B3-46CE-ACF9-7F3BDAA673B2}" srcOrd="0" destOrd="0" presId="urn:microsoft.com/office/officeart/2005/8/layout/vList5"/>
    <dgm:cxn modelId="{994E8348-E3E2-490E-963C-B83B630C9C3D}" srcId="{6C242D00-AF4B-4E43-B58F-8581C2418A88}" destId="{7F517658-E3BD-4907-91E0-78BC7895D3D8}" srcOrd="0" destOrd="0" parTransId="{5B71C747-5DFF-461A-9C99-EE84C6045E92}" sibTransId="{3A5DE7E1-CBD7-41A5-A822-A17D2A9D76E4}"/>
    <dgm:cxn modelId="{0EDDDCBB-BAD7-492B-890C-1C86AE820284}" type="presOf" srcId="{ABCBACC3-54F9-4BF9-B49D-79EA26745359}" destId="{AE1EFD38-5BC9-4B35-B8B5-EFDC92EE42FF}" srcOrd="0" destOrd="0" presId="urn:microsoft.com/office/officeart/2005/8/layout/vList5"/>
    <dgm:cxn modelId="{F477E266-03E1-4DC0-A0B5-60F975AA8F92}" srcId="{F7EBC64D-5172-4E9E-8330-9176292F4C98}" destId="{ABCBACC3-54F9-4BF9-B49D-79EA26745359}" srcOrd="0" destOrd="0" parTransId="{3EC4DFD3-9834-4A9E-B9C9-F221589FFC3D}" sibTransId="{20CE473F-9C8C-4176-B47B-B9A8AF3D10BD}"/>
    <dgm:cxn modelId="{93B65490-C2A6-489D-B305-790E627E6B1E}" srcId="{8107909D-CDDF-4355-A10D-F4472CC8A9D2}" destId="{A911A7B2-FF91-4E41-9671-14C5313481F6}" srcOrd="2" destOrd="0" parTransId="{A6DB8CAA-49A3-4842-98C4-7E17D8AE5E21}" sibTransId="{CF50BCA1-1184-4367-83B9-99E0CD84B183}"/>
    <dgm:cxn modelId="{52DCBCBA-7D32-4A9F-8072-C56044348704}" srcId="{8107909D-CDDF-4355-A10D-F4472CC8A9D2}" destId="{F7EBC64D-5172-4E9E-8330-9176292F4C98}" srcOrd="0" destOrd="0" parTransId="{7E30A81C-6C7C-47EB-B865-247CAE22E156}" sibTransId="{00BBA6CE-4F5F-4636-93F3-D1336824B22B}"/>
    <dgm:cxn modelId="{9A5DEA18-72CF-4E06-9C89-D835D74DD793}" type="presOf" srcId="{7E5FA073-9FAE-4D8C-BD07-D0DD68B29550}" destId="{85AB5F2B-8408-4CB3-953B-CC2BAD98C8FC}" srcOrd="0" destOrd="0" presId="urn:microsoft.com/office/officeart/2005/8/layout/vList5"/>
    <dgm:cxn modelId="{415D89C8-AFE7-4E70-89CB-CBB8A569D11B}" type="presOf" srcId="{F51CA09D-776B-4B68-8288-67017A3C15DA}" destId="{AA0362B0-8577-4F30-9824-F0121027F722}" srcOrd="0" destOrd="0" presId="urn:microsoft.com/office/officeart/2005/8/layout/vList5"/>
    <dgm:cxn modelId="{17CE72ED-23FA-411F-85F1-E38C72C02549}" type="presOf" srcId="{6C242D00-AF4B-4E43-B58F-8581C2418A88}" destId="{C9BB9EA2-3E0B-4D23-A6F9-12677E8439DB}" srcOrd="0" destOrd="0" presId="urn:microsoft.com/office/officeart/2005/8/layout/vList5"/>
    <dgm:cxn modelId="{D379E341-D94B-4DB9-8E23-BEFD3478FB49}" srcId="{F51CA09D-776B-4B68-8288-67017A3C15DA}" destId="{01524CE9-4AB4-435F-893F-2535D66AAA19}" srcOrd="0" destOrd="0" parTransId="{0D90A8C2-8018-424D-8DAB-3129E6051280}" sibTransId="{9677E0AA-4E6A-4492-8A99-E5E617CCA4CD}"/>
    <dgm:cxn modelId="{92E3E7E0-A826-4868-9AE4-FA478951F7A1}" type="presOf" srcId="{7A83E65F-E46A-4E27-8D51-BB4D0F177262}" destId="{1A1A93AC-6C49-484A-AD98-DB845F8B2005}" srcOrd="0" destOrd="0" presId="urn:microsoft.com/office/officeart/2005/8/layout/vList5"/>
    <dgm:cxn modelId="{5B05F090-D522-44B2-B991-78AE02E275C2}" srcId="{7A83E65F-E46A-4E27-8D51-BB4D0F177262}" destId="{7E5FA073-9FAE-4D8C-BD07-D0DD68B29550}" srcOrd="0" destOrd="0" parTransId="{3B1D3E34-18C5-44C2-B78E-B8D1CFA07AA0}" sibTransId="{ABCC8190-4358-4D2C-A537-B64F75753AB6}"/>
    <dgm:cxn modelId="{149BCCFB-71FB-4E80-B495-2EB0CA2BEF02}" type="presOf" srcId="{F2B6CD0B-A6CE-4352-A006-3032A6A42542}" destId="{BAEA4FF0-9742-4E86-9D2B-A95836269D2B}" srcOrd="0" destOrd="0" presId="urn:microsoft.com/office/officeart/2005/8/layout/vList5"/>
    <dgm:cxn modelId="{D3F0EF0B-3212-4F7C-9119-34B437F3B6FB}" type="presParOf" srcId="{DDB31842-A635-4B6B-80B1-3AF10BD0C258}" destId="{001847C9-BC3C-4EDD-95D9-22E3D8A4BD97}" srcOrd="0" destOrd="0" presId="urn:microsoft.com/office/officeart/2005/8/layout/vList5"/>
    <dgm:cxn modelId="{7E9EDF29-7310-4F0E-A68C-DDCE68D61F0E}" type="presParOf" srcId="{001847C9-BC3C-4EDD-95D9-22E3D8A4BD97}" destId="{41F13A3E-EF5F-4EE6-9DFE-76A87604BFCD}" srcOrd="0" destOrd="0" presId="urn:microsoft.com/office/officeart/2005/8/layout/vList5"/>
    <dgm:cxn modelId="{5E0CF857-DC52-4D2C-8682-FB8735F04646}" type="presParOf" srcId="{001847C9-BC3C-4EDD-95D9-22E3D8A4BD97}" destId="{AE1EFD38-5BC9-4B35-B8B5-EFDC92EE42FF}" srcOrd="1" destOrd="0" presId="urn:microsoft.com/office/officeart/2005/8/layout/vList5"/>
    <dgm:cxn modelId="{0384782C-6C62-4E47-8134-51DE4C4C37C7}" type="presParOf" srcId="{DDB31842-A635-4B6B-80B1-3AF10BD0C258}" destId="{88840AF4-3B21-4B76-BDEC-7D90375FBAFD}" srcOrd="1" destOrd="0" presId="urn:microsoft.com/office/officeart/2005/8/layout/vList5"/>
    <dgm:cxn modelId="{7825290D-4980-4FBA-88F7-22A117097CD9}" type="presParOf" srcId="{DDB31842-A635-4B6B-80B1-3AF10BD0C258}" destId="{EC28C4F0-08E0-4BAF-941C-6B792F05B000}" srcOrd="2" destOrd="0" presId="urn:microsoft.com/office/officeart/2005/8/layout/vList5"/>
    <dgm:cxn modelId="{4B637CCD-1D3B-42B7-B515-725E9A7A6536}" type="presParOf" srcId="{EC28C4F0-08E0-4BAF-941C-6B792F05B000}" destId="{1A1A93AC-6C49-484A-AD98-DB845F8B2005}" srcOrd="0" destOrd="0" presId="urn:microsoft.com/office/officeart/2005/8/layout/vList5"/>
    <dgm:cxn modelId="{3683AD33-B9B7-4FCC-871E-525FFB9A3922}" type="presParOf" srcId="{EC28C4F0-08E0-4BAF-941C-6B792F05B000}" destId="{85AB5F2B-8408-4CB3-953B-CC2BAD98C8FC}" srcOrd="1" destOrd="0" presId="urn:microsoft.com/office/officeart/2005/8/layout/vList5"/>
    <dgm:cxn modelId="{22A80B97-4894-4219-8EE1-6BC0722CB7B7}" type="presParOf" srcId="{DDB31842-A635-4B6B-80B1-3AF10BD0C258}" destId="{1D002A48-3F75-4058-AF32-5873F7A9FE65}" srcOrd="3" destOrd="0" presId="urn:microsoft.com/office/officeart/2005/8/layout/vList5"/>
    <dgm:cxn modelId="{000DFE3D-88AD-4969-B61A-F68A475E3246}" type="presParOf" srcId="{DDB31842-A635-4B6B-80B1-3AF10BD0C258}" destId="{79081EDF-5548-4E17-8531-A80BA5EA2FC6}" srcOrd="4" destOrd="0" presId="urn:microsoft.com/office/officeart/2005/8/layout/vList5"/>
    <dgm:cxn modelId="{A7CF5931-7034-42A8-9A65-0883C22CE111}" type="presParOf" srcId="{79081EDF-5548-4E17-8531-A80BA5EA2FC6}" destId="{4D53A257-38B3-46CE-ACF9-7F3BDAA673B2}" srcOrd="0" destOrd="0" presId="urn:microsoft.com/office/officeart/2005/8/layout/vList5"/>
    <dgm:cxn modelId="{D3B427DB-28D6-4AE8-B751-8F83C8A62B4B}" type="presParOf" srcId="{79081EDF-5548-4E17-8531-A80BA5EA2FC6}" destId="{FE1560C5-4789-4A34-8B69-CC0359C15C6B}" srcOrd="1" destOrd="0" presId="urn:microsoft.com/office/officeart/2005/8/layout/vList5"/>
    <dgm:cxn modelId="{15EB89D1-81E2-46AA-9195-605A56AA76C3}" type="presParOf" srcId="{DDB31842-A635-4B6B-80B1-3AF10BD0C258}" destId="{2E67EEB6-6974-4370-98EB-0FD67F0CEC6F}" srcOrd="5" destOrd="0" presId="urn:microsoft.com/office/officeart/2005/8/layout/vList5"/>
    <dgm:cxn modelId="{251F781D-EE23-439A-9E52-32213BC728AD}" type="presParOf" srcId="{DDB31842-A635-4B6B-80B1-3AF10BD0C258}" destId="{ADC2CC4D-7FF2-48D4-A0F8-5E73A61E1EC8}" srcOrd="6" destOrd="0" presId="urn:microsoft.com/office/officeart/2005/8/layout/vList5"/>
    <dgm:cxn modelId="{072A5397-DF52-425F-AC37-14A16D571097}" type="presParOf" srcId="{ADC2CC4D-7FF2-48D4-A0F8-5E73A61E1EC8}" destId="{DE5007E7-FEF5-4604-BED2-9FAFF5E2D76C}" srcOrd="0" destOrd="0" presId="urn:microsoft.com/office/officeart/2005/8/layout/vList5"/>
    <dgm:cxn modelId="{E076C9D9-5E83-49C6-A0F2-73D0C0D419E0}" type="presParOf" srcId="{ADC2CC4D-7FF2-48D4-A0F8-5E73A61E1EC8}" destId="{BAEA4FF0-9742-4E86-9D2B-A95836269D2B}" srcOrd="1" destOrd="0" presId="urn:microsoft.com/office/officeart/2005/8/layout/vList5"/>
    <dgm:cxn modelId="{F7AEFCDD-760D-4FE6-BCA6-5478985CF988}" type="presParOf" srcId="{DDB31842-A635-4B6B-80B1-3AF10BD0C258}" destId="{AD94EC9F-36C3-4E3E-9339-9F67BF13BA0E}" srcOrd="7" destOrd="0" presId="urn:microsoft.com/office/officeart/2005/8/layout/vList5"/>
    <dgm:cxn modelId="{1E65AC5E-DF50-41C4-87F6-089B18810F8C}" type="presParOf" srcId="{DDB31842-A635-4B6B-80B1-3AF10BD0C258}" destId="{D1C87741-CC8D-4F67-8F45-12D250A89E2C}" srcOrd="8" destOrd="0" presId="urn:microsoft.com/office/officeart/2005/8/layout/vList5"/>
    <dgm:cxn modelId="{3F2369B8-F377-4996-94A8-5217A4C0EA5A}" type="presParOf" srcId="{D1C87741-CC8D-4F67-8F45-12D250A89E2C}" destId="{C9BB9EA2-3E0B-4D23-A6F9-12677E8439DB}" srcOrd="0" destOrd="0" presId="urn:microsoft.com/office/officeart/2005/8/layout/vList5"/>
    <dgm:cxn modelId="{E3C121D5-7429-4AA7-AEDF-9338B6ADF574}" type="presParOf" srcId="{D1C87741-CC8D-4F67-8F45-12D250A89E2C}" destId="{9F79B6B0-C383-4943-BBB3-6EBBA46BCEAC}" srcOrd="1" destOrd="0" presId="urn:microsoft.com/office/officeart/2005/8/layout/vList5"/>
    <dgm:cxn modelId="{F801FF3A-81DC-40B8-89A3-3C976CF436B9}" type="presParOf" srcId="{DDB31842-A635-4B6B-80B1-3AF10BD0C258}" destId="{AD77AF02-6359-4DE0-957B-171D40C154AC}" srcOrd="9" destOrd="0" presId="urn:microsoft.com/office/officeart/2005/8/layout/vList5"/>
    <dgm:cxn modelId="{156EAFB8-B359-4824-8F24-7C94A78ED0ED}" type="presParOf" srcId="{DDB31842-A635-4B6B-80B1-3AF10BD0C258}" destId="{A2F61260-D204-4AEE-9512-32E33E907B36}" srcOrd="10" destOrd="0" presId="urn:microsoft.com/office/officeart/2005/8/layout/vList5"/>
    <dgm:cxn modelId="{47CBA11B-D5DF-4AF5-9F27-659F3AB27D4D}" type="presParOf" srcId="{A2F61260-D204-4AEE-9512-32E33E907B36}" destId="{AA0362B0-8577-4F30-9824-F0121027F722}" srcOrd="0" destOrd="0" presId="urn:microsoft.com/office/officeart/2005/8/layout/vList5"/>
    <dgm:cxn modelId="{FB072BED-348E-4373-A132-83F3F06171C8}" type="presParOf" srcId="{A2F61260-D204-4AEE-9512-32E33E907B36}" destId="{C80C5275-E625-4041-8402-108D67C9A1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EFD38-5BC9-4B35-B8B5-EFDC92EE42FF}">
      <dsp:nvSpPr>
        <dsp:cNvPr id="0" name=""/>
        <dsp:cNvSpPr/>
      </dsp:nvSpPr>
      <dsp:spPr>
        <a:xfrm rot="5400000">
          <a:off x="6845155" y="-2981864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https://www.youtube.com/watch?v=Ilg3gGewQ5U&amp;ab_channel=3Blue1Brown</a:t>
          </a:r>
          <a:endParaRPr lang="pt-BR" sz="1500" kern="1200"/>
        </a:p>
      </dsp:txBody>
      <dsp:txXfrm rot="-5400000">
        <a:off x="3785616" y="107497"/>
        <a:ext cx="6700162" cy="551261"/>
      </dsp:txXfrm>
    </dsp:sp>
    <dsp:sp modelId="{41F13A3E-EF5F-4EE6-9DFE-76A87604BFCD}">
      <dsp:nvSpPr>
        <dsp:cNvPr id="0" name=""/>
        <dsp:cNvSpPr/>
      </dsp:nvSpPr>
      <dsp:spPr>
        <a:xfrm>
          <a:off x="0" y="1311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is backpropagation really doing? | Deep </a:t>
          </a:r>
          <a:r>
            <a:rPr lang="en-US" sz="1500" kern="1200" dirty="0" smtClean="0"/>
            <a:t>Learning</a:t>
          </a:r>
          <a:r>
            <a:rPr lang="en-US" sz="1500" kern="1200" dirty="0" smtClean="0"/>
            <a:t>, chapter 3 </a:t>
          </a:r>
          <a:endParaRPr lang="pt-BR" sz="1500" kern="1200" dirty="0"/>
        </a:p>
      </dsp:txBody>
      <dsp:txXfrm>
        <a:off x="37277" y="38588"/>
        <a:ext cx="3711062" cy="689077"/>
      </dsp:txXfrm>
    </dsp:sp>
    <dsp:sp modelId="{85AB5F2B-8408-4CB3-953B-CC2BAD98C8FC}">
      <dsp:nvSpPr>
        <dsp:cNvPr id="0" name=""/>
        <dsp:cNvSpPr/>
      </dsp:nvSpPr>
      <dsp:spPr>
        <a:xfrm rot="5400000">
          <a:off x="6845155" y="-2180050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https://www.youtube.com/watch?v=tIeHLnjs5U8</a:t>
          </a:r>
          <a:endParaRPr lang="pt-BR" sz="1500" kern="1200"/>
        </a:p>
      </dsp:txBody>
      <dsp:txXfrm rot="-5400000">
        <a:off x="3785616" y="909311"/>
        <a:ext cx="6700162" cy="551261"/>
      </dsp:txXfrm>
    </dsp:sp>
    <dsp:sp modelId="{1A1A93AC-6C49-484A-AD98-DB845F8B2005}">
      <dsp:nvSpPr>
        <dsp:cNvPr id="0" name=""/>
        <dsp:cNvSpPr/>
      </dsp:nvSpPr>
      <dsp:spPr>
        <a:xfrm>
          <a:off x="0" y="803125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Backpropagation calculus | Deep </a:t>
          </a:r>
          <a:r>
            <a:rPr lang="en-US" sz="1500" kern="1200" dirty="0" smtClean="0"/>
            <a:t>Learning</a:t>
          </a:r>
          <a:r>
            <a:rPr lang="en-US" sz="1500" kern="1200" dirty="0" smtClean="0"/>
            <a:t>, chapter 4 </a:t>
          </a:r>
          <a:endParaRPr lang="pt-BR" sz="1500" kern="1200" dirty="0"/>
        </a:p>
      </dsp:txBody>
      <dsp:txXfrm>
        <a:off x="37277" y="840402"/>
        <a:ext cx="3711062" cy="689077"/>
      </dsp:txXfrm>
    </dsp:sp>
    <dsp:sp modelId="{FE1560C5-4789-4A34-8B69-CC0359C15C6B}">
      <dsp:nvSpPr>
        <dsp:cNvPr id="0" name=""/>
        <dsp:cNvSpPr/>
      </dsp:nvSpPr>
      <dsp:spPr>
        <a:xfrm rot="5400000">
          <a:off x="6845155" y="-1378237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https://colah.github.io/posts/2015-08-Backprop/</a:t>
          </a:r>
          <a:endParaRPr lang="pt-BR" sz="1500" kern="1200"/>
        </a:p>
      </dsp:txBody>
      <dsp:txXfrm rot="-5400000">
        <a:off x="3785616" y="1711124"/>
        <a:ext cx="6700162" cy="551261"/>
      </dsp:txXfrm>
    </dsp:sp>
    <dsp:sp modelId="{4D53A257-38B3-46CE-ACF9-7F3BDAA673B2}">
      <dsp:nvSpPr>
        <dsp:cNvPr id="0" name=""/>
        <dsp:cNvSpPr/>
      </dsp:nvSpPr>
      <dsp:spPr>
        <a:xfrm>
          <a:off x="0" y="1604938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Calculus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on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Computational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Graphs</a:t>
          </a:r>
          <a:r>
            <a:rPr lang="pt-BR" sz="1500" kern="1200" dirty="0" smtClean="0"/>
            <a:t>: Backpropagation </a:t>
          </a:r>
          <a:r>
            <a:rPr lang="pt-BR" sz="1500" kern="1200" dirty="0" smtClean="0"/>
            <a:t>– C. </a:t>
          </a:r>
          <a:r>
            <a:rPr lang="pt-BR" sz="1500" kern="1200" dirty="0" err="1" smtClean="0"/>
            <a:t>Olah's</a:t>
          </a:r>
          <a:r>
            <a:rPr lang="pt-BR" sz="1500" kern="1200" dirty="0" smtClean="0"/>
            <a:t> </a:t>
          </a:r>
          <a:r>
            <a:rPr lang="pt-BR" sz="1500" kern="1200" dirty="0" smtClean="0"/>
            <a:t>blog</a:t>
          </a:r>
          <a:endParaRPr lang="pt-BR" sz="1500" kern="1200" dirty="0"/>
        </a:p>
      </dsp:txBody>
      <dsp:txXfrm>
        <a:off x="37277" y="1642215"/>
        <a:ext cx="3711062" cy="689077"/>
      </dsp:txXfrm>
    </dsp:sp>
    <dsp:sp modelId="{BAEA4FF0-9742-4E86-9D2B-A95836269D2B}">
      <dsp:nvSpPr>
        <dsp:cNvPr id="0" name=""/>
        <dsp:cNvSpPr/>
      </dsp:nvSpPr>
      <dsp:spPr>
        <a:xfrm rot="5400000">
          <a:off x="6845155" y="-576423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2"/>
            </a:rPr>
            <a:t>https://www.youtube.com/watch?v=i94OvYb6noo&amp;ab_channel=AndrejKarpathy</a:t>
          </a:r>
          <a:endParaRPr lang="pt-BR" sz="1500" kern="1200"/>
        </a:p>
      </dsp:txBody>
      <dsp:txXfrm rot="-5400000">
        <a:off x="3785616" y="2512938"/>
        <a:ext cx="6700162" cy="551261"/>
      </dsp:txXfrm>
    </dsp:sp>
    <dsp:sp modelId="{DE5007E7-FEF5-4604-BED2-9FAFF5E2D76C}">
      <dsp:nvSpPr>
        <dsp:cNvPr id="0" name=""/>
        <dsp:cNvSpPr/>
      </dsp:nvSpPr>
      <dsp:spPr>
        <a:xfrm>
          <a:off x="0" y="2406752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Stanford </a:t>
          </a:r>
          <a:r>
            <a:rPr lang="pt-BR" sz="1500" kern="1200" dirty="0" err="1" smtClean="0"/>
            <a:t>University</a:t>
          </a:r>
          <a:r>
            <a:rPr lang="pt-BR" sz="1500" kern="1200" dirty="0" smtClean="0"/>
            <a:t> | CS231n: </a:t>
          </a:r>
          <a:r>
            <a:rPr lang="pt-BR" sz="1500" kern="1200" dirty="0" err="1" smtClean="0"/>
            <a:t>Lecture</a:t>
          </a:r>
          <a:r>
            <a:rPr lang="pt-BR" sz="1500" kern="1200" dirty="0" smtClean="0"/>
            <a:t> 4: Backpropagation, Neural Networks 1 </a:t>
          </a:r>
          <a:endParaRPr lang="pt-BR" sz="1500" kern="1200" dirty="0"/>
        </a:p>
      </dsp:txBody>
      <dsp:txXfrm>
        <a:off x="37277" y="2444029"/>
        <a:ext cx="3711062" cy="689077"/>
      </dsp:txXfrm>
    </dsp:sp>
    <dsp:sp modelId="{9F79B6B0-C383-4943-BBB3-6EBBA46BCEAC}">
      <dsp:nvSpPr>
        <dsp:cNvPr id="0" name=""/>
        <dsp:cNvSpPr/>
      </dsp:nvSpPr>
      <dsp:spPr>
        <a:xfrm rot="5400000">
          <a:off x="6845155" y="225389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3"/>
            </a:rPr>
            <a:t>http://neuralnetworksanddeeplearning.com/chap2.html</a:t>
          </a:r>
          <a:r>
            <a:rPr lang="pt-BR" sz="1500" kern="1200" smtClean="0"/>
            <a:t> </a:t>
          </a:r>
          <a:endParaRPr lang="pt-BR" sz="1500" kern="1200"/>
        </a:p>
      </dsp:txBody>
      <dsp:txXfrm rot="-5400000">
        <a:off x="3785616" y="3314750"/>
        <a:ext cx="6700162" cy="551261"/>
      </dsp:txXfrm>
    </dsp:sp>
    <dsp:sp modelId="{C9BB9EA2-3E0B-4D23-A6F9-12677E8439DB}">
      <dsp:nvSpPr>
        <dsp:cNvPr id="0" name=""/>
        <dsp:cNvSpPr/>
      </dsp:nvSpPr>
      <dsp:spPr>
        <a:xfrm>
          <a:off x="0" y="3208565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Neural </a:t>
          </a:r>
          <a:r>
            <a:rPr lang="en-US" sz="1500" kern="1200" dirty="0" smtClean="0"/>
            <a:t>networks and deep </a:t>
          </a:r>
          <a:r>
            <a:rPr lang="en-US" sz="1500" kern="1200" dirty="0" smtClean="0"/>
            <a:t>learning Book | </a:t>
          </a:r>
          <a:r>
            <a:rPr lang="en-US" sz="1500" kern="1200" dirty="0" err="1" smtClean="0"/>
            <a:t>Capítulo</a:t>
          </a:r>
          <a:r>
            <a:rPr lang="en-US" sz="1500" kern="1200" dirty="0" smtClean="0"/>
            <a:t> 2 -- Michael Nielsen</a:t>
          </a:r>
          <a:endParaRPr lang="pt-BR" sz="1500" kern="1200" dirty="0"/>
        </a:p>
      </dsp:txBody>
      <dsp:txXfrm>
        <a:off x="37277" y="3245842"/>
        <a:ext cx="3711062" cy="689077"/>
      </dsp:txXfrm>
    </dsp:sp>
    <dsp:sp modelId="{C80C5275-E625-4041-8402-108D67C9A1C5}">
      <dsp:nvSpPr>
        <dsp:cNvPr id="0" name=""/>
        <dsp:cNvSpPr/>
      </dsp:nvSpPr>
      <dsp:spPr>
        <a:xfrm rot="5400000">
          <a:off x="6845155" y="1027203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hlinkClick xmlns:r="http://schemas.openxmlformats.org/officeDocument/2006/relationships" r:id="rId4"/>
            </a:rPr>
            <a:t>https://www.deeplearningbook.com.br/algoritmo-backpropagation-parte1-grafos-computacionais-e-chain-rule/</a:t>
          </a:r>
          <a:endParaRPr lang="pt-BR" sz="1500" kern="1200" dirty="0"/>
        </a:p>
      </dsp:txBody>
      <dsp:txXfrm rot="-5400000">
        <a:off x="3785616" y="4116564"/>
        <a:ext cx="6700162" cy="551261"/>
      </dsp:txXfrm>
    </dsp:sp>
    <dsp:sp modelId="{AA0362B0-8577-4F30-9824-F0121027F722}">
      <dsp:nvSpPr>
        <dsp:cNvPr id="0" name=""/>
        <dsp:cNvSpPr/>
      </dsp:nvSpPr>
      <dsp:spPr>
        <a:xfrm>
          <a:off x="0" y="4010379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Capítulo 14 - Algoritmo Backpropagation Parte 1 - Grafos Computacionais e Chain </a:t>
          </a:r>
          <a:r>
            <a:rPr lang="pt-BR" sz="1500" kern="1200" dirty="0" err="1" smtClean="0"/>
            <a:t>Rule</a:t>
          </a:r>
          <a:r>
            <a:rPr lang="pt-BR" sz="1500" kern="1200" dirty="0" smtClean="0"/>
            <a:t> - </a:t>
          </a:r>
          <a:r>
            <a:rPr lang="pt-BR" sz="1500" kern="1200" dirty="0" err="1" smtClean="0"/>
            <a:t>Deep</a:t>
          </a:r>
          <a:r>
            <a:rPr lang="pt-BR" sz="1500" kern="1200" dirty="0" smtClean="0"/>
            <a:t> Learning Book</a:t>
          </a:r>
          <a:endParaRPr lang="pt-BR" sz="1500" kern="1200" dirty="0"/>
        </a:p>
      </dsp:txBody>
      <dsp:txXfrm>
        <a:off x="37277" y="4047656"/>
        <a:ext cx="3711062" cy="689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7434-196B-4304-9213-D77FC1CC8B9F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E92E-052B-4678-8762-C1643A033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9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4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82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8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800.png"/><Relationship Id="rId22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87.png"/><Relationship Id="rId3" Type="http://schemas.openxmlformats.org/officeDocument/2006/relationships/image" Target="../media/image157.png"/><Relationship Id="rId21" Type="http://schemas.openxmlformats.org/officeDocument/2006/relationships/image" Target="../media/image1850.png"/><Relationship Id="rId12" Type="http://schemas.openxmlformats.org/officeDocument/2006/relationships/image" Target="../media/image168.png"/><Relationship Id="rId17" Type="http://schemas.openxmlformats.org/officeDocument/2006/relationships/image" Target="../media/image1810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640.png"/><Relationship Id="rId19" Type="http://schemas.openxmlformats.org/officeDocument/2006/relationships/image" Target="../media/image1830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0.png"/><Relationship Id="rId18" Type="http://schemas.openxmlformats.org/officeDocument/2006/relationships/image" Target="../media/image189.png"/><Relationship Id="rId3" Type="http://schemas.openxmlformats.org/officeDocument/2006/relationships/image" Target="../media/image157.png"/><Relationship Id="rId21" Type="http://schemas.openxmlformats.org/officeDocument/2006/relationships/image" Target="../media/image1850.png"/><Relationship Id="rId12" Type="http://schemas.openxmlformats.org/officeDocument/2006/relationships/image" Target="../media/image168.png"/><Relationship Id="rId17" Type="http://schemas.openxmlformats.org/officeDocument/2006/relationships/image" Target="../media/image1810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91.png"/><Relationship Id="rId10" Type="http://schemas.openxmlformats.org/officeDocument/2006/relationships/image" Target="../media/image1640.png"/><Relationship Id="rId19" Type="http://schemas.openxmlformats.org/officeDocument/2006/relationships/image" Target="../media/image1830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198.png"/><Relationship Id="rId3" Type="http://schemas.openxmlformats.org/officeDocument/2006/relationships/image" Target="../media/image193.png"/><Relationship Id="rId21" Type="http://schemas.openxmlformats.org/officeDocument/2006/relationships/image" Target="../media/image21.png"/><Relationship Id="rId7" Type="http://schemas.openxmlformats.org/officeDocument/2006/relationships/image" Target="../media/image196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9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24" Type="http://schemas.openxmlformats.org/officeDocument/2006/relationships/image" Target="../media/image24.png"/><Relationship Id="rId5" Type="http://schemas.openxmlformats.org/officeDocument/2006/relationships/image" Target="../media/image41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00.png"/><Relationship Id="rId19" Type="http://schemas.openxmlformats.org/officeDocument/2006/relationships/image" Target="../media/image19.png"/><Relationship Id="rId4" Type="http://schemas.openxmlformats.org/officeDocument/2006/relationships/image" Target="../media/image194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19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1119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Parte I - Jairo </a:t>
            </a:r>
            <a:r>
              <a:rPr lang="pt-BR" sz="1800" dirty="0" smtClean="0"/>
              <a:t>Alves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  <p:pic>
        <p:nvPicPr>
          <p:cNvPr id="3074" name="Picture 2" descr="LAMFO – Laboratório de aprendizado de máquina em finanças e organizaçõ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89" y="360609"/>
            <a:ext cx="1946341" cy="6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</a:p>
          <a:p>
            <a:r>
              <a:rPr lang="pt-BR" dirty="0" smtClean="0"/>
              <a:t>Demo – Parte II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5" y="2670788"/>
            <a:ext cx="2516503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blipFill>
                <a:blip r:embed="rId14"/>
                <a:stretch>
                  <a:fillRect r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200766" y="4195606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Arredondado 152"/>
              <p:cNvSpPr/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Arredondado 156"/>
              <p:cNvSpPr/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251879" y="4232559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33063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tângulo Arredondado 54"/>
          <p:cNvSpPr/>
          <p:nvPr/>
        </p:nvSpPr>
        <p:spPr>
          <a:xfrm>
            <a:off x="7792118" y="2983923"/>
            <a:ext cx="2853735" cy="754769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9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2" grpId="0" animBg="1"/>
      <p:bldP spid="43" grpId="0"/>
      <p:bldP spid="44" grpId="0"/>
      <p:bldP spid="47" grpId="0"/>
      <p:bldP spid="48" grpId="0"/>
      <p:bldP spid="51" grpId="0"/>
      <p:bldP spid="53" grpId="0"/>
      <p:bldP spid="39" grpId="0"/>
      <p:bldP spid="3" grpId="0"/>
      <p:bldP spid="41" grpId="0" animBg="1"/>
      <p:bldP spid="11" grpId="0" animBg="1"/>
      <p:bldP spid="45" grpId="0" animBg="1"/>
      <p:bldP spid="50" grpId="0" animBg="1"/>
      <p:bldP spid="12" grpId="0"/>
      <p:bldP spid="55" grpId="0" animBg="1"/>
      <p:bldP spid="56" grpId="0" animBg="1"/>
      <p:bldP spid="57" grpId="0" animBg="1"/>
      <p:bldP spid="58" grpId="0" animBg="1"/>
      <p:bldP spid="5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9" grpId="0" animBg="1"/>
      <p:bldP spid="49" grpId="0"/>
      <p:bldP spid="17" grpId="0"/>
      <p:bldP spid="6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578335" y="3770671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638191" y="3817980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19" grpId="0" animBg="1"/>
      <p:bldP spid="11" grpId="0" animBg="1"/>
      <p:bldP spid="45" grpId="0" animBg="1"/>
      <p:bldP spid="50" grpId="0" animBg="1"/>
      <p:bldP spid="12" grpId="0"/>
      <p:bldP spid="49" grpId="0"/>
      <p:bldP spid="17" grpId="0"/>
      <p:bldP spid="61" grpId="0"/>
      <p:bldP spid="6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4874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487412" cy="7789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312258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950702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tângulo 59"/>
              <p:cNvSpPr/>
              <p:nvPr/>
            </p:nvSpPr>
            <p:spPr>
              <a:xfrm>
                <a:off x="8680497" y="4827785"/>
                <a:ext cx="69955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97" y="4827785"/>
                <a:ext cx="699550" cy="373179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9245844" y="4569846"/>
                <a:ext cx="68589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844" y="4569846"/>
                <a:ext cx="685892" cy="7562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10966532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532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tângulo 69"/>
              <p:cNvSpPr/>
              <p:nvPr/>
            </p:nvSpPr>
            <p:spPr>
              <a:xfrm>
                <a:off x="10230728" y="4827040"/>
                <a:ext cx="945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8" y="4827040"/>
                <a:ext cx="945195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9720476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476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/>
      <p:bldP spid="64" grpId="0"/>
      <p:bldP spid="66" grpId="0"/>
      <p:bldP spid="7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4640857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4982857"/>
            <a:ext cx="687436" cy="618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30917" y="3422448"/>
            <a:ext cx="679588" cy="1565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30917" y="4510096"/>
            <a:ext cx="701988" cy="478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5692642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4035210" y="5618591"/>
            <a:ext cx="687436" cy="4087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43796" y="3436839"/>
            <a:ext cx="691730" cy="25428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52382" y="4510096"/>
            <a:ext cx="680523" cy="1500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</a:t>
            </a:r>
            <a:r>
              <a:rPr lang="pt-BR" smtClean="0"/>
              <a:t>dos Pesos</a:t>
            </a:r>
            <a:endParaRPr lang="pt-BR"/>
          </a:p>
        </p:txBody>
      </p:sp>
      <p:pic>
        <p:nvPicPr>
          <p:cNvPr id="1026" name="Picture 2" descr="Image result for gradient desc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r="6928" b="10368"/>
          <a:stretch/>
        </p:blipFill>
        <p:spPr bwMode="auto">
          <a:xfrm>
            <a:off x="419918" y="1775731"/>
            <a:ext cx="7295577" cy="44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Arredondado 11"/>
          <p:cNvSpPr/>
          <p:nvPr/>
        </p:nvSpPr>
        <p:spPr>
          <a:xfrm>
            <a:off x="7385838" y="4943241"/>
            <a:ext cx="4570686" cy="1132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7715495" y="3245819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782911" y="3343187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1" y="3343187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715495" y="3016661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495" y="3016661"/>
                <a:ext cx="3005823" cy="215444"/>
              </a:xfrm>
              <a:prstGeom prst="rect">
                <a:avLst/>
              </a:prstGeom>
              <a:blipFill>
                <a:blip r:embed="rId4"/>
                <a:stretch>
                  <a:fillRect l="-1217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698" y="309779"/>
            <a:ext cx="3475804" cy="2590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7340068" y="5088918"/>
                <a:ext cx="4637055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pt-B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68" y="5088918"/>
                <a:ext cx="4637055" cy="848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Arredondado 12"/>
          <p:cNvSpPr/>
          <p:nvPr/>
        </p:nvSpPr>
        <p:spPr>
          <a:xfrm>
            <a:off x="7456481" y="5003692"/>
            <a:ext cx="4415021" cy="100666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8499872" y="6072239"/>
                <a:ext cx="34566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𝑎𝑚𝑜𝑠𝑡𝑟𝑎𝑠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𝑡𝑟𝑒𝑖𝑛𝑎𝑚𝑒𝑛𝑡𝑜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872" y="6072239"/>
                <a:ext cx="3456652" cy="215444"/>
              </a:xfrm>
              <a:prstGeom prst="rect">
                <a:avLst/>
              </a:prstGeom>
              <a:blipFill>
                <a:blip r:embed="rId7"/>
                <a:stretch>
                  <a:fillRect l="-176" r="-529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7782911" y="4687252"/>
                <a:ext cx="2247538" cy="251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𝑙𝑐𝑢𝑙𝑜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𝑛𝑜𝑣𝑜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1" y="4687252"/>
                <a:ext cx="2247538" cy="251544"/>
              </a:xfrm>
              <a:prstGeom prst="rect">
                <a:avLst/>
              </a:prstGeom>
              <a:blipFill>
                <a:blip r:embed="rId8"/>
                <a:stretch>
                  <a:fillRect l="-1359" b="-24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6527007" y="207779"/>
            <a:ext cx="515929" cy="1939688"/>
            <a:chOff x="9335651" y="2353057"/>
            <a:chExt cx="515929" cy="1939688"/>
          </a:xfrm>
        </p:grpSpPr>
        <p:sp>
          <p:nvSpPr>
            <p:cNvPr id="16" name="Retângulo Arredondado 1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ipse 2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Agrupar 24"/>
          <p:cNvGrpSpPr/>
          <p:nvPr/>
        </p:nvGrpSpPr>
        <p:grpSpPr>
          <a:xfrm>
            <a:off x="6641308" y="309382"/>
            <a:ext cx="515929" cy="1939688"/>
            <a:chOff x="9335651" y="2353057"/>
            <a:chExt cx="515929" cy="1939688"/>
          </a:xfrm>
        </p:grpSpPr>
        <p:sp>
          <p:nvSpPr>
            <p:cNvPr id="26" name="Retângulo Arredondado 2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ângulo 2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ângulo 3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ângulo 3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tângulo 3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Agrupar 34"/>
          <p:cNvGrpSpPr/>
          <p:nvPr/>
        </p:nvGrpSpPr>
        <p:grpSpPr>
          <a:xfrm>
            <a:off x="6755609" y="427917"/>
            <a:ext cx="515929" cy="1939688"/>
            <a:chOff x="9335651" y="2353057"/>
            <a:chExt cx="515929" cy="1939688"/>
          </a:xfrm>
        </p:grpSpPr>
        <p:sp>
          <p:nvSpPr>
            <p:cNvPr id="36" name="Retângulo Arredondado 3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3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4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Agrupar 44"/>
          <p:cNvGrpSpPr/>
          <p:nvPr/>
        </p:nvGrpSpPr>
        <p:grpSpPr>
          <a:xfrm>
            <a:off x="6869909" y="546452"/>
            <a:ext cx="515929" cy="1939688"/>
            <a:chOff x="9335651" y="2353057"/>
            <a:chExt cx="515929" cy="1939688"/>
          </a:xfrm>
        </p:grpSpPr>
        <p:sp>
          <p:nvSpPr>
            <p:cNvPr id="46" name="Retângulo Arredondado 4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19918" y="2318658"/>
                <a:ext cx="9715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2318658"/>
                <a:ext cx="971548" cy="307777"/>
              </a:xfrm>
              <a:prstGeom prst="rect">
                <a:avLst/>
              </a:prstGeom>
              <a:blipFill>
                <a:blip r:embed="rId26"/>
                <a:stretch>
                  <a:fillRect l="-8805" t="-1961" r="-1006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1690576" y="5733353"/>
                <a:ext cx="1024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76" y="5733353"/>
                <a:ext cx="1024270" cy="307777"/>
              </a:xfrm>
              <a:prstGeom prst="rect">
                <a:avLst/>
              </a:prstGeom>
              <a:blipFill>
                <a:blip r:embed="rId2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605660" y="5425576"/>
                <a:ext cx="4182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660" y="5425576"/>
                <a:ext cx="418215" cy="307777"/>
              </a:xfrm>
              <a:prstGeom prst="rect">
                <a:avLst/>
              </a:prstGeom>
              <a:blipFill>
                <a:blip r:embed="rId28"/>
                <a:stretch>
                  <a:fillRect l="-1471"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/>
      <p:bldP spid="9" grpId="0"/>
      <p:bldP spid="11" grpId="0"/>
      <p:bldP spid="13" grpId="0" animBg="1"/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Redes Neurais modernas possuem </a:t>
            </a:r>
            <a:r>
              <a:rPr lang="pt-BR" dirty="0" smtClean="0">
                <a:solidFill>
                  <a:srgbClr val="00B050"/>
                </a:solidFill>
              </a:rPr>
              <a:t>milhões de pesos</a:t>
            </a:r>
            <a:r>
              <a:rPr lang="pt-BR" dirty="0" smtClean="0"/>
              <a:t>. Para que sejam úteis, é preciso um método para treinar todos eles.</a:t>
            </a:r>
          </a:p>
          <a:p>
            <a:r>
              <a:rPr lang="pt-BR" i="1" dirty="0" err="1" smtClean="0">
                <a:solidFill>
                  <a:srgbClr val="7030A0"/>
                </a:solidFill>
              </a:rPr>
              <a:t>Gradient</a:t>
            </a:r>
            <a:r>
              <a:rPr lang="pt-BR" i="1" dirty="0" smtClean="0">
                <a:solidFill>
                  <a:srgbClr val="7030A0"/>
                </a:solidFill>
              </a:rPr>
              <a:t> </a:t>
            </a:r>
            <a:r>
              <a:rPr lang="pt-BR" i="1" dirty="0" err="1" smtClean="0">
                <a:solidFill>
                  <a:srgbClr val="7030A0"/>
                </a:solidFill>
              </a:rPr>
              <a:t>Descent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smtClean="0"/>
              <a:t>é o método de otimização mais utilizado para ajustar os parâmetros de modo a minimizar a função de Custo </a:t>
            </a:r>
          </a:p>
          <a:p>
            <a:r>
              <a:rPr lang="pt-BR" i="1" dirty="0" smtClean="0">
                <a:solidFill>
                  <a:srgbClr val="C00000"/>
                </a:solidFill>
              </a:rPr>
              <a:t>Backpropagation</a:t>
            </a:r>
            <a:r>
              <a:rPr lang="pt-BR" dirty="0" smtClean="0"/>
              <a:t> é uma forma </a:t>
            </a:r>
            <a:r>
              <a:rPr lang="pt-BR" u="sng" dirty="0" smtClean="0">
                <a:solidFill>
                  <a:schemeClr val="accent4"/>
                </a:solidFill>
              </a:rPr>
              <a:t>eficiente</a:t>
            </a:r>
            <a:r>
              <a:rPr lang="pt-BR" dirty="0" smtClean="0"/>
              <a:t> de calcular o gradiente da função Custo e assim permitir atualizar os pesos da rede</a:t>
            </a:r>
          </a:p>
          <a:p>
            <a:r>
              <a:rPr lang="pt-BR" dirty="0"/>
              <a:t>Um dos métodos </a:t>
            </a:r>
            <a:r>
              <a:rPr lang="pt-BR" dirty="0">
                <a:solidFill>
                  <a:srgbClr val="0070C0"/>
                </a:solidFill>
              </a:rPr>
              <a:t>cruciais</a:t>
            </a:r>
            <a:r>
              <a:rPr lang="pt-BR" dirty="0"/>
              <a:t> para o ressurgimento da pesquisa em Redes Neurais (90) e para muitos dos grandes avanços recentes em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</a:p>
          <a:p>
            <a:r>
              <a:rPr lang="pt-BR" dirty="0" smtClean="0"/>
              <a:t>Vimos como ele usa os dados da Propagação direta e junto com a aplicação sucessiva da </a:t>
            </a:r>
            <a:r>
              <a:rPr lang="pt-BR" dirty="0" smtClean="0">
                <a:solidFill>
                  <a:schemeClr val="accent2"/>
                </a:solidFill>
              </a:rPr>
              <a:t>regra da cadeia</a:t>
            </a:r>
            <a:r>
              <a:rPr lang="pt-BR" dirty="0" smtClean="0"/>
              <a:t> para as derivadas parciais no passe reverso.</a:t>
            </a:r>
          </a:p>
        </p:txBody>
      </p:sp>
    </p:spTree>
    <p:extLst>
      <p:ext uri="{BB962C8B-B14F-4D97-AF65-F5344CB8AC3E}">
        <p14:creationId xmlns:p14="http://schemas.microsoft.com/office/powerpoint/2010/main" val="30419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Geoffrey Hinton (@geoffreyhinton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97" y="1379404"/>
            <a:ext cx="565081" cy="7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vid Rumel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751" y="1379404"/>
            <a:ext cx="501247" cy="7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nald J Williams - Alchetron, The Free Social Encyclopedi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6" t="6898" r="29180" b="1"/>
          <a:stretch/>
        </p:blipFill>
        <p:spPr bwMode="auto">
          <a:xfrm>
            <a:off x="11652153" y="1379404"/>
            <a:ext cx="446355" cy="75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60966"/>
              </p:ext>
            </p:extLst>
          </p:nvPr>
        </p:nvGraphicFramePr>
        <p:xfrm>
          <a:off x="842452" y="1825624"/>
          <a:ext cx="10515600" cy="477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7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8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5459</Words>
  <Application>Microsoft Office PowerPoint</Application>
  <PresentationFormat>Widescreen</PresentationFormat>
  <Paragraphs>636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Atualização dos Pesos</vt:lpstr>
      <vt:lpstr>Conclusões</vt:lpstr>
      <vt:lpstr>Referências</vt:lpstr>
      <vt:lpstr>Obrigado!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148</cp:revision>
  <dcterms:created xsi:type="dcterms:W3CDTF">2021-04-17T14:54:27Z</dcterms:created>
  <dcterms:modified xsi:type="dcterms:W3CDTF">2021-04-24T01:48:50Z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