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3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3A6"/>
    <a:srgbClr val="F1D7F1"/>
    <a:srgbClr val="F2F8EE"/>
    <a:srgbClr val="ECF5E7"/>
    <a:srgbClr val="FFF7E1"/>
    <a:srgbClr val="FCFCF8"/>
    <a:srgbClr val="FCFCF0"/>
    <a:srgbClr val="D6B656"/>
    <a:srgbClr val="FFF2CC"/>
    <a:srgbClr val="E1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150" d="100"/>
          <a:sy n="150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Jairo Alves</a:t>
            </a:r>
          </a:p>
          <a:p>
            <a:r>
              <a:rPr lang="pt-BR" dirty="0" smtClean="0"/>
              <a:t>Vinícius Watanabe</a:t>
            </a:r>
          </a:p>
          <a:p>
            <a:endParaRPr lang="pt-BR" dirty="0" smtClean="0"/>
          </a:p>
          <a:p>
            <a:r>
              <a:rPr lang="pt-BR" dirty="0" smtClean="0"/>
              <a:t>LAMFO </a:t>
            </a:r>
            <a:r>
              <a:rPr lang="pt-BR" dirty="0" smtClean="0"/>
              <a:t>Workshops </a:t>
            </a:r>
            <a:r>
              <a:rPr lang="pt-BR" dirty="0" smtClean="0"/>
              <a:t>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Funções de ativação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4304" y="2617617"/>
            <a:ext cx="7523233" cy="19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err="1" smtClean="0"/>
              <a:t>Backpropagation</a:t>
            </a:r>
            <a:endParaRPr lang="pt-BR" dirty="0" smtClean="0"/>
          </a:p>
          <a:p>
            <a:r>
              <a:rPr lang="pt-BR" dirty="0" smtClean="0"/>
              <a:t>Considerações Práticas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dirty="0" smtClean="0"/>
              <a:t>Um algoritmo foi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treinamento: </a:t>
            </a:r>
            <a:r>
              <a:rPr lang="pt-BR" sz="2400" b="1" dirty="0" err="1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>
                <a:solidFill>
                  <a:srgbClr val="7030A0"/>
                </a:solidFill>
              </a:rPr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Em resumo, 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O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é 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</a:t>
                </a:r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Neurônio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4632" y="2051655"/>
            <a:ext cx="5181600" cy="33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Rede Neural simples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8359" y="2435535"/>
            <a:ext cx="5181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Rede Neural simples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616" y="470698"/>
            <a:ext cx="10196083" cy="6053924"/>
          </a:xfrm>
          <a:prstGeom prst="rect">
            <a:avLst/>
          </a:prstGeom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00" y="1698536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90" y="2985414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44" y="1737127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48" y="2977566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4" y="2287734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45" y="3651995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89" y="4233085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89" y="5534752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48" y="4258511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48" y="5526904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4" y="3655919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18" y="5005291"/>
            <a:ext cx="981503" cy="637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25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f7173e8a-56df-44df-bf10-c7773b5f5d1f"/>
    <ds:schemaRef ds:uri="ecf3212f-6c91-4dc1-afd8-6d60b0670e7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735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38</cp:revision>
  <dcterms:created xsi:type="dcterms:W3CDTF">2021-04-17T14:54:27Z</dcterms:created>
  <dcterms:modified xsi:type="dcterms:W3CDTF">2021-04-18T03:03:12Z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