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3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8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85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6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4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0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5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2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7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83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33F5C-0BFC-4817-985B-986FC28D658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E883-6C10-4DE8-BF3C-A10C70AE16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3762" cy="6858001"/>
          </a:xfrm>
          <a:prstGeom prst="rect">
            <a:avLst/>
          </a:prstGeom>
        </p:spPr>
      </p:pic>
      <p:grpSp>
        <p:nvGrpSpPr>
          <p:cNvPr id="3" name="Agrupar 2"/>
          <p:cNvGrpSpPr/>
          <p:nvPr/>
        </p:nvGrpSpPr>
        <p:grpSpPr>
          <a:xfrm>
            <a:off x="210067" y="331619"/>
            <a:ext cx="3348679" cy="6194759"/>
            <a:chOff x="8575591" y="271848"/>
            <a:chExt cx="3348679" cy="6194759"/>
          </a:xfrm>
        </p:grpSpPr>
        <p:sp>
          <p:nvSpPr>
            <p:cNvPr id="5" name="Retângulo Arredondado 4"/>
            <p:cNvSpPr/>
            <p:nvPr/>
          </p:nvSpPr>
          <p:spPr>
            <a:xfrm>
              <a:off x="8575591" y="271848"/>
              <a:ext cx="3348679" cy="619475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u="sng" dirty="0"/>
            </a:p>
          </p:txBody>
        </p:sp>
        <p:pic>
          <p:nvPicPr>
            <p:cNvPr id="1026" name="Picture 2" descr="Ficheiro:Python logo and wordmark.svg – Wikipédia, a enciclopédia livr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237" y="497912"/>
              <a:ext cx="2604101" cy="77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ndas (software) – Wikipédia, a enciclopédia livr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3732" y="1100301"/>
              <a:ext cx="2604101" cy="1052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ustomising figures in Matplotli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9039" y="1930526"/>
              <a:ext cx="3020110" cy="1006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8"/>
            <p:cNvSpPr/>
            <p:nvPr/>
          </p:nvSpPr>
          <p:spPr>
            <a:xfrm>
              <a:off x="8883910" y="3242995"/>
              <a:ext cx="1291873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pt-BR" sz="5400" b="1" cap="none" spc="0" dirty="0" smtClean="0">
                  <a:ln/>
                  <a:solidFill>
                    <a:schemeClr val="accent3"/>
                  </a:solidFill>
                  <a:effectLst/>
                </a:rPr>
                <a:t>SQL</a:t>
              </a:r>
            </a:p>
          </p:txBody>
        </p:sp>
        <p:pic>
          <p:nvPicPr>
            <p:cNvPr id="1038" name="Picture 14" descr="Is Seaborn too assertive at times? | by Pragya Verma | Analytics Vidhya |  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9579" y="2640090"/>
              <a:ext cx="2772976" cy="839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Scikit-learn with Andreas Mueller - Software Engineering Daily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7221" y="3940902"/>
              <a:ext cx="2629771" cy="938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/>
            <p:cNvSpPr txBox="1"/>
            <p:nvPr/>
          </p:nvSpPr>
          <p:spPr>
            <a:xfrm>
              <a:off x="8964236" y="4897766"/>
              <a:ext cx="29600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err="1" smtClean="0"/>
                <a:t>KMeans</a:t>
              </a:r>
              <a:endParaRPr lang="pt-BR" sz="16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835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KR</dc:creator>
  <cp:lastModifiedBy>KR</cp:lastModifiedBy>
  <cp:revision>9</cp:revision>
  <dcterms:created xsi:type="dcterms:W3CDTF">2024-05-24T15:52:49Z</dcterms:created>
  <dcterms:modified xsi:type="dcterms:W3CDTF">2024-05-24T16:58:27Z</dcterms:modified>
</cp:coreProperties>
</file>