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32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98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85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66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43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70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5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62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70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02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83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70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" y="-8128"/>
            <a:ext cx="12260943" cy="6866128"/>
          </a:xfrm>
          <a:prstGeom prst="rect">
            <a:avLst/>
          </a:prstGeom>
        </p:spPr>
      </p:pic>
      <p:sp>
        <p:nvSpPr>
          <p:cNvPr id="5" name="Retângulo Arredondado 4"/>
          <p:cNvSpPr/>
          <p:nvPr/>
        </p:nvSpPr>
        <p:spPr>
          <a:xfrm>
            <a:off x="8557767" y="331620"/>
            <a:ext cx="3348679" cy="61947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pic>
        <p:nvPicPr>
          <p:cNvPr id="1026" name="Picture 2" descr="Ficheiro:Python logo and wordmark.svg – Wikipédia, a enciclopédia liv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238" y="989683"/>
            <a:ext cx="2604101" cy="7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ndas (software) – Wikipédia, a enciclopédia liv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733" y="1592072"/>
            <a:ext cx="2604101" cy="105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ustomising figures in Matplotli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728" y="2335767"/>
            <a:ext cx="3020110" cy="100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8785057" y="3038517"/>
            <a:ext cx="129187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pt-BR" sz="5400" b="1" cap="none" spc="0" dirty="0" smtClean="0">
                <a:ln/>
                <a:solidFill>
                  <a:schemeClr val="accent3"/>
                </a:solidFill>
                <a:effectLst/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38358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KR</dc:creator>
  <cp:lastModifiedBy>KR</cp:lastModifiedBy>
  <cp:revision>13</cp:revision>
  <dcterms:created xsi:type="dcterms:W3CDTF">2024-05-24T15:52:49Z</dcterms:created>
  <dcterms:modified xsi:type="dcterms:W3CDTF">2024-05-24T17:32:08Z</dcterms:modified>
</cp:coreProperties>
</file>