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2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98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85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6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2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7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83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Arredondado 4"/>
          <p:cNvSpPr/>
          <p:nvPr/>
        </p:nvSpPr>
        <p:spPr>
          <a:xfrm>
            <a:off x="8582481" y="250657"/>
            <a:ext cx="3348679" cy="61947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026" name="Picture 2" descr="Ficheiro:Python logo and wordmark.svg – Wikipédia, a enciclopédia liv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952" y="685730"/>
            <a:ext cx="2604101" cy="7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das (software) – Wikipédia, a enciclopédia liv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447" y="1288119"/>
            <a:ext cx="2604101" cy="10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owflake: Native Streamlit App – Eric Heilm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508" y="2104190"/>
            <a:ext cx="2896545" cy="8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otly – Wikipédia, a enciclopédia liv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376" y="2638776"/>
            <a:ext cx="3269256" cy="109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olium: Bridging Python and Interactive Mapping | by Everton Gomede, PhD |  Python in Plain English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095" y="3656351"/>
            <a:ext cx="2573369" cy="88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5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KR</dc:creator>
  <cp:lastModifiedBy>KR</cp:lastModifiedBy>
  <cp:revision>18</cp:revision>
  <dcterms:created xsi:type="dcterms:W3CDTF">2024-05-24T15:52:49Z</dcterms:created>
  <dcterms:modified xsi:type="dcterms:W3CDTF">2024-05-24T18:26:24Z</dcterms:modified>
</cp:coreProperties>
</file>