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3F5C-0BFC-4817-985B-986FC28D658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E883-6C10-4DE8-BF3C-A10C70AE1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9320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3F5C-0BFC-4817-985B-986FC28D658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E883-6C10-4DE8-BF3C-A10C70AE1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2984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3F5C-0BFC-4817-985B-986FC28D658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E883-6C10-4DE8-BF3C-A10C70AE1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855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3F5C-0BFC-4817-985B-986FC28D658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E883-6C10-4DE8-BF3C-A10C70AE1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4660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3F5C-0BFC-4817-985B-986FC28D658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E883-6C10-4DE8-BF3C-A10C70AE1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435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3F5C-0BFC-4817-985B-986FC28D658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E883-6C10-4DE8-BF3C-A10C70AE1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070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3F5C-0BFC-4817-985B-986FC28D658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E883-6C10-4DE8-BF3C-A10C70AE1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35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3F5C-0BFC-4817-985B-986FC28D658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E883-6C10-4DE8-BF3C-A10C70AE1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0627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3F5C-0BFC-4817-985B-986FC28D658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E883-6C10-4DE8-BF3C-A10C70AE1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70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3F5C-0BFC-4817-985B-986FC28D658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E883-6C10-4DE8-BF3C-A10C70AE1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02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3F5C-0BFC-4817-985B-986FC28D658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E883-6C10-4DE8-BF3C-A10C70AE1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836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33F5C-0BFC-4817-985B-986FC28D658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FE883-6C10-4DE8-BF3C-A10C70AE1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970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Agrupar 2"/>
          <p:cNvGrpSpPr/>
          <p:nvPr/>
        </p:nvGrpSpPr>
        <p:grpSpPr>
          <a:xfrm>
            <a:off x="8557767" y="331620"/>
            <a:ext cx="3348679" cy="6194759"/>
            <a:chOff x="8557766" y="-160151"/>
            <a:chExt cx="3348679" cy="6194759"/>
          </a:xfrm>
        </p:grpSpPr>
        <p:sp>
          <p:nvSpPr>
            <p:cNvPr id="5" name="Retângulo Arredondado 4"/>
            <p:cNvSpPr/>
            <p:nvPr/>
          </p:nvSpPr>
          <p:spPr>
            <a:xfrm>
              <a:off x="8557766" y="-160151"/>
              <a:ext cx="3348679" cy="619475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u="sng" dirty="0"/>
            </a:p>
          </p:txBody>
        </p:sp>
        <p:pic>
          <p:nvPicPr>
            <p:cNvPr id="1026" name="Picture 2" descr="Ficheiro:Python logo and wordmark.svg – Wikipédia, a enciclopédia livr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4237" y="497912"/>
              <a:ext cx="2604101" cy="772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pandas (software) – Wikipédia, a enciclopédia livr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3732" y="1100301"/>
              <a:ext cx="2604101" cy="10524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ustomising figures in Matplotlib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5727" y="1843996"/>
              <a:ext cx="3020110" cy="10067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8"/>
            <p:cNvSpPr/>
            <p:nvPr/>
          </p:nvSpPr>
          <p:spPr>
            <a:xfrm>
              <a:off x="8785056" y="2546746"/>
              <a:ext cx="1291873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pt-BR" sz="5400" b="1" cap="none" spc="0" dirty="0" smtClean="0">
                  <a:ln/>
                  <a:solidFill>
                    <a:schemeClr val="accent3"/>
                  </a:solidFill>
                  <a:effectLst/>
                </a:rPr>
                <a:t>SQL</a:t>
              </a:r>
            </a:p>
          </p:txBody>
        </p:sp>
        <p:pic>
          <p:nvPicPr>
            <p:cNvPr id="1040" name="Picture 16" descr="Scikit-learn with Andreas Mueller - Software Engineering Daily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48062" y="3362572"/>
              <a:ext cx="2629771" cy="938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aixaDeTexto 11"/>
            <p:cNvSpPr txBox="1"/>
            <p:nvPr/>
          </p:nvSpPr>
          <p:spPr>
            <a:xfrm>
              <a:off x="8873732" y="4331546"/>
              <a:ext cx="29600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 err="1" smtClean="0"/>
                <a:t>LogisticRegression</a:t>
              </a:r>
              <a:endParaRPr lang="pt-BR" sz="16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38358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KR</dc:creator>
  <cp:lastModifiedBy>KR</cp:lastModifiedBy>
  <cp:revision>11</cp:revision>
  <dcterms:created xsi:type="dcterms:W3CDTF">2024-05-24T15:52:49Z</dcterms:created>
  <dcterms:modified xsi:type="dcterms:W3CDTF">2024-05-24T17:08:57Z</dcterms:modified>
</cp:coreProperties>
</file>