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2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8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5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2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7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3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524"/>
            <a:ext cx="12197401" cy="6841981"/>
          </a:xfrm>
          <a:prstGeom prst="rect">
            <a:avLst/>
          </a:prstGeom>
        </p:spPr>
      </p:pic>
      <p:grpSp>
        <p:nvGrpSpPr>
          <p:cNvPr id="2" name="Agrupar 1"/>
          <p:cNvGrpSpPr/>
          <p:nvPr/>
        </p:nvGrpSpPr>
        <p:grpSpPr>
          <a:xfrm>
            <a:off x="8575591" y="345989"/>
            <a:ext cx="3348679" cy="6194759"/>
            <a:chOff x="8575591" y="345989"/>
            <a:chExt cx="3348679" cy="6194759"/>
          </a:xfrm>
        </p:grpSpPr>
        <p:sp>
          <p:nvSpPr>
            <p:cNvPr id="5" name="Retângulo Arredondado 4"/>
            <p:cNvSpPr/>
            <p:nvPr/>
          </p:nvSpPr>
          <p:spPr>
            <a:xfrm>
              <a:off x="8575591" y="345989"/>
              <a:ext cx="3348679" cy="61947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Ficheiro:Python logo and wordmark.svg – Wikipédia, a enciclopédia livr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4237" y="497912"/>
              <a:ext cx="2604101" cy="77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andas (software) – Wikipédia, a enciclopédia livr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732" y="1100301"/>
              <a:ext cx="2604101" cy="1052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ustomising figures in Matplotlib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9039" y="1930526"/>
              <a:ext cx="3020110" cy="100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/>
            <p:cNvSpPr/>
            <p:nvPr/>
          </p:nvSpPr>
          <p:spPr>
            <a:xfrm>
              <a:off x="8883910" y="3242995"/>
              <a:ext cx="129187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pt-BR" sz="5400" b="1" cap="none" spc="0" dirty="0" smtClean="0">
                  <a:ln/>
                  <a:solidFill>
                    <a:schemeClr val="accent3"/>
                  </a:solidFill>
                  <a:effectLst/>
                </a:rPr>
                <a:t>SQL</a:t>
              </a:r>
            </a:p>
          </p:txBody>
        </p:sp>
        <p:pic>
          <p:nvPicPr>
            <p:cNvPr id="1038" name="Picture 14" descr="Is Seaborn too assertive at times? | by Pragya Verma | Analytics Vidhya |  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7221" y="2650313"/>
              <a:ext cx="2772976" cy="839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Scikit-learn with Andreas Mueller - Software Engineering Dail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7221" y="3940902"/>
              <a:ext cx="2629771" cy="93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8964236" y="4897766"/>
              <a:ext cx="29600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 smtClean="0"/>
                <a:t>LinearRegression</a:t>
              </a:r>
              <a:r>
                <a:rPr lang="pt-BR" sz="1600" dirty="0" smtClean="0"/>
                <a:t> Simples</a:t>
              </a:r>
            </a:p>
            <a:p>
              <a:r>
                <a:rPr lang="pt-BR" sz="1600" dirty="0" err="1" smtClean="0"/>
                <a:t>LinearRegression</a:t>
              </a:r>
              <a:r>
                <a:rPr lang="pt-BR" sz="1600" dirty="0"/>
                <a:t> </a:t>
              </a:r>
              <a:r>
                <a:rPr lang="pt-BR" sz="1600" dirty="0" err="1" smtClean="0"/>
                <a:t>Multipla</a:t>
              </a:r>
              <a:endParaRPr lang="pt-BR" sz="1600" dirty="0" smtClean="0"/>
            </a:p>
            <a:p>
              <a:r>
                <a:rPr lang="pt-BR" sz="1600" dirty="0" err="1" smtClean="0"/>
                <a:t>DecisionTreeRegressor</a:t>
              </a:r>
              <a:endParaRPr lang="pt-BR" sz="1600" dirty="0" smtClean="0"/>
            </a:p>
            <a:p>
              <a:r>
                <a:rPr lang="pt-BR" sz="1600" dirty="0" err="1" smtClean="0"/>
                <a:t>Support</a:t>
              </a:r>
              <a:r>
                <a:rPr lang="pt-BR" sz="1600" dirty="0" smtClean="0"/>
                <a:t> Vector </a:t>
              </a:r>
              <a:r>
                <a:rPr lang="pt-BR" sz="1600" dirty="0" err="1" smtClean="0"/>
                <a:t>Regression</a:t>
              </a:r>
              <a:r>
                <a:rPr lang="pt-BR" sz="1600" dirty="0" smtClean="0"/>
                <a:t> (SVR)</a:t>
              </a:r>
            </a:p>
            <a:p>
              <a:r>
                <a:rPr lang="pt-BR" sz="1600" dirty="0" err="1" smtClean="0"/>
                <a:t>Support</a:t>
              </a:r>
              <a:r>
                <a:rPr lang="pt-BR" sz="1600" dirty="0" smtClean="0"/>
                <a:t> Vector </a:t>
              </a:r>
              <a:r>
                <a:rPr lang="pt-BR" sz="1600" dirty="0" err="1" smtClean="0"/>
                <a:t>Machine</a:t>
              </a:r>
              <a:r>
                <a:rPr lang="pt-BR" sz="1600" dirty="0" smtClean="0"/>
                <a:t> (SVM)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5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KR</dc:creator>
  <cp:lastModifiedBy>KR</cp:lastModifiedBy>
  <cp:revision>8</cp:revision>
  <dcterms:created xsi:type="dcterms:W3CDTF">2024-05-24T15:52:49Z</dcterms:created>
  <dcterms:modified xsi:type="dcterms:W3CDTF">2024-05-24T16:45:17Z</dcterms:modified>
</cp:coreProperties>
</file>