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4.jpg" ContentType="image/png"/>
  <Override PartName="/ppt/media/image5.jpg" ContentType="image/png"/>
  <Override PartName="/ppt/media/image8.jpg" ContentType="image/png"/>
  <Override PartName="/ppt/media/image9.jpg" ContentType="image/png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50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1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4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36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8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5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78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53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47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040C-08D2-439A-9A6E-4A928F9CE01C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57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040C-08D2-439A-9A6E-4A928F9CE01C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3D88-8288-4C8B-8938-8CA887811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ge.gov.br/estatisticas/economicas/comercio/9227-pesquisa-mensal-de-comercio.html?=&amp;t=download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768176" y="1209783"/>
            <a:ext cx="10779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projeto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bigDVarejoPMC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PMC significa Pesquisa Mensal de Comércio, diz respeito a </a:t>
            </a:r>
            <a:r>
              <a:rPr lang="pt-BR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parte de um projeto maior o </a:t>
            </a:r>
            <a:r>
              <a:rPr lang="pt-BR" sz="2400" b="1" u="sng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bigDVarejo</a:t>
            </a:r>
            <a:r>
              <a:rPr lang="pt-BR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alimentará um Data Lake.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68174" y="3620039"/>
            <a:ext cx="10779211" cy="122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PRÁTICA: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2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aber se a </a:t>
            </a:r>
            <a:r>
              <a:rPr lang="pt-BR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esteve participando desse crescimento de vendas de varejo</a:t>
            </a:r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se esteve deficitária no período em </a:t>
            </a:r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questão e tomar as devidas providências. 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35674" y="5005666"/>
            <a:ext cx="10311711" cy="1595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ESPERADOS:</a:t>
            </a:r>
          </a:p>
          <a:p>
            <a:r>
              <a:rPr lang="pt-BR" sz="2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os dados oferecidos possam atender à equipe de analistas de dados e cientistas de dados na defesa de suas teses</a:t>
            </a:r>
            <a:r>
              <a:rPr lang="pt-BR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 a posição da organização frente ao crescimento de vendas do varejo no país. 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8174" y="2200237"/>
            <a:ext cx="10779211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MOTIVAÇÃO:</a:t>
            </a:r>
          </a:p>
          <a:p>
            <a:pPr marL="449580" algn="just">
              <a:lnSpc>
                <a:spcPct val="107000"/>
              </a:lnSpc>
              <a:spcAft>
                <a:spcPts val="0"/>
              </a:spcAft>
            </a:pPr>
            <a:r>
              <a:rPr lang="pt-BR" sz="2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BR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revelar qual a situação da empresa</a:t>
            </a:r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relação a evolução de vendas do varejo comparada às vendas do país.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1064740" y="1250024"/>
            <a:ext cx="10136660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PROCEDIMENTOS PARA ELABORAÇÃO: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as solicitações apresentadas são viáveis: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acordo com as necessidades apresentadas fez-se uma análise preliminar para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certificar da viabilidade do projeto.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Pesquisar dados relativo à evolução de </a:t>
            </a: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 </a:t>
            </a:r>
            <a:r>
              <a:rPr lang="pt-BR" b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varejo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Brasil: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Conforme o problema apresentado procurou-se, através da máquina de busca do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arquivos que poderiam conter dados para atender as necessidades apresentadas pela empresa. 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dados mais viáveis foram encontrados no site do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https://www.ibge.gov.br/estatisticas/economicas/comercio/9227-pesquisa-mensal-de-comercio.html?=&amp;t=downloads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correspondendo a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tabelas de percentual de crescimento de vendas agrupados por UF, categoria de comércio e de produto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Avaliar arquivos de dados disponibilizados pelo IBGE: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dados oferecidos pelo site do IBGE foram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analisados e validados se poderiam entregar o resultado de informação que era necessário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 comparação das vendas da companhia com as vendas do país.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00897" y="1118592"/>
            <a:ext cx="10206682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a viabilidade de baixar esses arquivos via </a:t>
            </a:r>
            <a:r>
              <a:rPr lang="pt-BR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 verificação importante foi a de se certificar que os arquivos eleitos para o projeto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pudessem ser baixados através de API e que estivessem disponíveis continuamente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inclusive com as atualizações.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quais os formatos de arquivos serão utilizados no armazenamento: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arquivos originais com os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brutos (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são arquivos .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planilhas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baixadas do site do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IBGE, que </a:t>
            </a: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serão transformadas em arquivos </a:t>
            </a:r>
            <a:r>
              <a:rPr lang="pt-BR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posteriormente em arquivos parquet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conterão as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onde os arquivos serão armazenados, em local ou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tivesse a estrutura montada na empresa, com profissionais disponíveis para a manutenção dessa estrutura, poder-se-ia fazer uso da mesma, mas como está-se começando a montar o Data Lake e a empresa não tem nada disso ainda optou-se por terceirizar a estrutura de armazenamento como também algumas ferramentas de acesso aos dados, assim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elegeu-se o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 que oferece toda a manutenção da estrutura, com armazenamento distribuído e alta escalabilidade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deixando os engenheiros de dados livres para se preocuparem somente com o planejamento e operação do ELT.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70918" y="1254796"/>
            <a:ext cx="10025449" cy="542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quantos S3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serão criados para o armazenamento: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Definido que o armazenamento dos arquivos ficará no S3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como cada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praticamente uma pasta, um diretório, buscando organizar os arquivos por tipo, ficou definido que o Data Lake terá, inicialmente 3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sendo definido os nomes: </a:t>
            </a:r>
            <a:r>
              <a:rPr lang="pt-BR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arquivosPMCrawS3</a:t>
            </a: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(dados brutos .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pt-BR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arquivosPMCprocessedS3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(dados transformados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arquivosPMCcuratedS3 (tabelas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/parquet)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quantas camadas serão necessárias para o processamento:</a:t>
            </a:r>
          </a:p>
          <a:p>
            <a:pPr marL="6858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processamento será feito em 3 partes distintas ou 3 camadas sequenciais que são:</a:t>
            </a:r>
          </a:p>
          <a:p>
            <a:pPr marL="1143000" lvl="2" indent="-2286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pmcBRONZE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 </a:t>
            </a:r>
            <a:endParaRPr lang="pt-BR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pmcSILVER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143000" lvl="2" indent="-2286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pmcGOLD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qual a linguagem será utilizada para o processamento dos dados: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conter uma enorme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diversidade de bibliotecas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inúmeros fins, apresentar uma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simplicidade de estrutura voltada para orientação a objetos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ser uma linguagem que está sendo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muito utilizada no mundo sendo uma tendência em manipulação de dados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apresentando funções voltadas para tal, por ser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fácil uso dentro da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optou-se em utilizar a linguagem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21492" y="1382017"/>
            <a:ext cx="10050162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onde serão executados os códigos: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códigos serão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processados utilizando-se o serviço da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Lambda, que é orientada a eventos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computação sem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onde será o repositório de hospedagem dos códigos: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Devido à experiência com 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Git-Hub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apresentar seus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recursos de hospedagem e manutenção de versões de código com simplicidade e objetividade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pela sua divulgação e utilização na comunidade de desenvolvimento de software, definiu-se pela utilização dessa plataforma.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as bibliotecas utilizadas: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fazer upload nos arquivos baixados e gerados utilizará a biblioteca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boto3 (facilita o acesso aos serviços da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manipular o banco de dados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Hive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criando tabelas e fazendo </a:t>
            </a:r>
            <a:r>
              <a:rPr lang="pt-BR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dados utilizando arquivos parquet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será utilizado o </a:t>
            </a:r>
            <a:r>
              <a:rPr lang="pt-B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as características e configurações do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scheduler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44196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processamento das 3 camadas serão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executados às quartas e sextas-feiras às 20:00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pic>
        <p:nvPicPr>
          <p:cNvPr id="3" name="Imagem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36" y="1816416"/>
            <a:ext cx="720000" cy="720000"/>
          </a:xfrm>
          <a:prstGeom prst="rect">
            <a:avLst/>
          </a:prstGeom>
        </p:spPr>
      </p:pic>
      <p:pic>
        <p:nvPicPr>
          <p:cNvPr id="4" name="Imagem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80" y="2270981"/>
            <a:ext cx="720000" cy="720000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81" y="1764257"/>
            <a:ext cx="720000" cy="720000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44" y="2089864"/>
            <a:ext cx="720000" cy="720000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244" y="3781975"/>
            <a:ext cx="720000" cy="720000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0" y="5385081"/>
            <a:ext cx="720000" cy="720000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02" y="3781975"/>
            <a:ext cx="720000" cy="720000"/>
          </a:xfrm>
          <a:prstGeom prst="rect">
            <a:avLst/>
          </a:prstGeom>
        </p:spPr>
      </p:pic>
      <p:pic>
        <p:nvPicPr>
          <p:cNvPr id="12" name="Imagem 11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44" y="5376806"/>
            <a:ext cx="720000" cy="720000"/>
          </a:xfrm>
          <a:prstGeom prst="rect">
            <a:avLst/>
          </a:prstGeom>
        </p:spPr>
      </p:pic>
      <p:pic>
        <p:nvPicPr>
          <p:cNvPr id="13" name="Imagem 12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08" y="5435351"/>
            <a:ext cx="720000" cy="720000"/>
          </a:xfrm>
          <a:prstGeom prst="rect">
            <a:avLst/>
          </a:prstGeom>
        </p:spPr>
      </p:pic>
      <p:pic>
        <p:nvPicPr>
          <p:cNvPr id="14" name="Imagem 13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99" y="3948390"/>
            <a:ext cx="720000" cy="72000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372410" y="1449887"/>
            <a:ext cx="14696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273211" y="1948923"/>
            <a:ext cx="130228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052029" y="176425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012908" y="363411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lambda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467873" y="5066019"/>
            <a:ext cx="82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6046196" y="3449444"/>
            <a:ext cx="103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Glue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7008079" y="5047906"/>
            <a:ext cx="127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Athena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6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1"/>
          <p:cNvSpPr>
            <a:spLocks noGrp="1"/>
          </p:cNvSpPr>
          <p:nvPr>
            <p:ph type="ctrTitle"/>
          </p:nvPr>
        </p:nvSpPr>
        <p:spPr>
          <a:xfrm>
            <a:off x="1561070" y="185352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Pré-projeto </a:t>
            </a:r>
            <a:r>
              <a:rPr lang="pt-BR" b="1" dirty="0" err="1" smtClean="0"/>
              <a:t>bigDVarejoPMC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-86498" y="902729"/>
            <a:ext cx="213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ESCOPO DA ARQUITETURA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505"/>
            <a:ext cx="12192000" cy="56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841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Tema do Office</vt:lpstr>
      <vt:lpstr>Pré-projeto bigDVarejoPMC</vt:lpstr>
      <vt:lpstr>Pré-projeto bigDVarejoPMC</vt:lpstr>
      <vt:lpstr>Pré-projeto bigDVarejoPMC</vt:lpstr>
      <vt:lpstr>Pré-projeto bigDVarejoPMC</vt:lpstr>
      <vt:lpstr>Pré-projeto bigDVarejoPMC</vt:lpstr>
      <vt:lpstr>Pré-projeto bigDVarejoPMC</vt:lpstr>
      <vt:lpstr>Pré-projeto bigDVarejoPMC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Pré-projeto</dc:title>
  <dc:creator>KR</dc:creator>
  <cp:lastModifiedBy>KR</cp:lastModifiedBy>
  <cp:revision>39</cp:revision>
  <dcterms:created xsi:type="dcterms:W3CDTF">2022-07-12T09:21:25Z</dcterms:created>
  <dcterms:modified xsi:type="dcterms:W3CDTF">2022-08-04T14:27:32Z</dcterms:modified>
</cp:coreProperties>
</file>