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31C1-3A9B-45A2-8171-E77F6B0F6DB4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DED6-597F-4535-A0A3-33E47D50AA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84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31C1-3A9B-45A2-8171-E77F6B0F6DB4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DED6-597F-4535-A0A3-33E47D50AA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08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31C1-3A9B-45A2-8171-E77F6B0F6DB4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DED6-597F-4535-A0A3-33E47D50AA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62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31C1-3A9B-45A2-8171-E77F6B0F6DB4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DED6-597F-4535-A0A3-33E47D50AA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65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31C1-3A9B-45A2-8171-E77F6B0F6DB4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DED6-597F-4535-A0A3-33E47D50AA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02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31C1-3A9B-45A2-8171-E77F6B0F6DB4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DED6-597F-4535-A0A3-33E47D50AA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2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31C1-3A9B-45A2-8171-E77F6B0F6DB4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DED6-597F-4535-A0A3-33E47D50AA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55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31C1-3A9B-45A2-8171-E77F6B0F6DB4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DED6-597F-4535-A0A3-33E47D50AA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98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31C1-3A9B-45A2-8171-E77F6B0F6DB4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DED6-597F-4535-A0A3-33E47D50AA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32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31C1-3A9B-45A2-8171-E77F6B0F6DB4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DED6-597F-4535-A0A3-33E47D50AA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16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31C1-3A9B-45A2-8171-E77F6B0F6DB4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DED6-597F-4535-A0A3-33E47D50AA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26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F31C1-3A9B-45A2-8171-E77F6B0F6DB4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3DED6-597F-4535-A0A3-33E47D50AA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33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24865" cy="140215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438" y="0"/>
            <a:ext cx="4868562" cy="140759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79" y="-1"/>
            <a:ext cx="2789945" cy="140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6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KR</dc:creator>
  <cp:lastModifiedBy>KR</cp:lastModifiedBy>
  <cp:revision>1</cp:revision>
  <dcterms:created xsi:type="dcterms:W3CDTF">2024-10-20T11:56:51Z</dcterms:created>
  <dcterms:modified xsi:type="dcterms:W3CDTF">2024-10-20T11:57:16Z</dcterms:modified>
</cp:coreProperties>
</file>