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3C740-E4CB-48D8-9AB7-F3A2086BA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A074E-7694-4A9E-9753-5016CA7C4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D048D-BD3C-4D94-8BFD-C534C5B4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BB4C0-C7BA-401B-8118-ACB554AB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99888-85AE-4F43-BFF6-873ACD36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0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B2FF7-C97C-4890-B258-DDFA6D1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2659B8-D3E7-4C7E-9CDB-3096D46DB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227A7-0CB2-4BC5-99EF-F7BF6CD2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5A0E2-2E3D-42A2-BDA0-ED7A4EC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22DCB-FE4B-411E-B150-ADD1772D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DF10B1-90E9-4E57-BC5B-461705EA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1A95D-0F35-4DDA-82AA-670A3E84D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F06B6-5E66-4984-8991-2F8DE6D3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5B063-24BA-410F-A9FD-82B24A64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0FEDF-8671-4825-B835-33D52F64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09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413-1E85-4601-8B57-ED3AE7B5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47CFA-236D-4CAA-AB6B-92A4742A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F3DDB-3909-4ABF-89B3-16EB8D69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0D600-9750-4FA8-9E21-4A15E92D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C8C70-3BC3-44BD-A20C-BADD8EA2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1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E1291-3CE3-4E82-A48D-223889B7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ADBD1E-B84F-4F60-80EF-E0703829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CA79C-3458-4BBF-84B8-5849EA09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86B4F-1655-4DF3-8179-8A2E1A26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31F29-5804-462E-8C35-8F35DAE7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4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6A668-6903-4848-A332-08DBF239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BC00E-99AF-46C0-94CF-22A082F6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A68F9C-D507-40DC-B0FC-5F83C326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D7A4D9-10BB-4AA3-9E0E-39DBEF78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59EB85-D206-4835-81C4-68B2FE15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8EC50C-46C2-4F6B-BDDF-4D7CA4F4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3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E9B6-6E09-4D26-A51E-CE59B0E8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B6A109-C8C5-4382-A242-50608D62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ABD525-E28E-4EE3-9898-9D463721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E36126-7F19-4CB1-B3A9-749C646A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84ED65-2EEE-4E52-A8DD-900F40BB9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A8FFA8-D20E-49FE-8106-6E13D84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4A387B-237B-4BA1-B0A5-FFDE93B3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53E563-8493-4A49-9EC1-DD8291B6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11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B90C-45BF-4098-AF8D-6521EF74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B0D383-E665-4A27-A81F-1244F485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013FB8-BBA1-4ECF-BCF3-E8557790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7F4EEE-8E93-42F0-B8FD-CF852C4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24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E90F32-BABF-4D71-AC0F-BDED5E62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347B48-EC21-4A77-8C70-C99F5495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81BD03-9882-421B-BC02-DC499E1A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18E4B-2694-451E-8281-5E216BED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7E60A-00A6-4C9F-9FA3-E444F5B7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3BDD3D-02CD-47F8-A76A-E45FC057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06015-CF28-4CEC-BD0D-01AC7673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E43D1-7327-4DA0-81FF-B02D7F17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B301E-D098-4FC8-86F0-6CAF6EEB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52914-DE1E-40C4-8A61-6B5F3721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5C85E9-3E36-434C-8A97-C28F8640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679486-C3D1-400C-A370-2424DBF9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8B01C9-8349-4334-96A9-6382511F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AA3EF-223C-4BFA-8873-174A21B4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7C6C74-CBB8-4817-AC9F-D5494985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A3E686-9588-4338-9518-13ED5802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7431A9-30C5-4138-A1A0-588710783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F9188-957A-4D28-89C4-04DFEAE59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161E-328D-43B5-990A-A2278B9D75D4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79E33-D1F5-4F5F-9259-87F2FF04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25BED-9750-4C78-A3A1-B10C9750A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F6F7-C472-4433-9EF3-3FAFA7716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35940335-0E1C-497D-9F46-5FC3129AD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06" t="4799" r="15302" b="10156"/>
          <a:stretch/>
        </p:blipFill>
        <p:spPr>
          <a:xfrm>
            <a:off x="1104692" y="204520"/>
            <a:ext cx="9698928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18665C-A7D2-452A-9DD9-D80BCDFBCCF7}"/>
              </a:ext>
            </a:extLst>
          </p:cNvPr>
          <p:cNvSpPr txBox="1"/>
          <p:nvPr/>
        </p:nvSpPr>
        <p:spPr>
          <a:xfrm>
            <a:off x="2608323" y="1748388"/>
            <a:ext cx="304103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arlow Solid Italic" panose="04030604020F02020D02" pitchFamily="82" charset="0"/>
              </a:rPr>
              <a:t>M</a:t>
            </a:r>
            <a:endParaRPr lang="pt-BR" sz="239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  <a:cs typeface="Adobe Gurmukhi" panose="01010101010101010101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5B1A0A-3B86-4C1D-8AB0-9712BC35D8A3}"/>
              </a:ext>
            </a:extLst>
          </p:cNvPr>
          <p:cNvSpPr txBox="1"/>
          <p:nvPr/>
        </p:nvSpPr>
        <p:spPr>
          <a:xfrm>
            <a:off x="6803903" y="1543868"/>
            <a:ext cx="2161309" cy="37702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cs typeface="Adobe Gurmukhi" panose="01010101010101010101" pitchFamily="50" charset="0"/>
              </a:rPr>
              <a:t>C</a:t>
            </a:r>
            <a:endParaRPr lang="pt-BR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45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Harlow Solid Italic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Filho</dc:creator>
  <cp:lastModifiedBy>Jairo Filho</cp:lastModifiedBy>
  <cp:revision>4</cp:revision>
  <dcterms:created xsi:type="dcterms:W3CDTF">2019-01-17T14:41:41Z</dcterms:created>
  <dcterms:modified xsi:type="dcterms:W3CDTF">2019-01-17T15:17:34Z</dcterms:modified>
</cp:coreProperties>
</file>