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51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30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8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3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23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907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08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77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10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934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D272-C236-44D6-BB6A-58DB4F4E8FF4}" type="datetimeFigureOut">
              <a:rPr lang="es-CO" smtClean="0"/>
              <a:t>27/09/2018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E1E4-5BD6-4DF0-B887-FD7DCF520F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94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0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4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1</cp:revision>
  <dcterms:created xsi:type="dcterms:W3CDTF">2018-09-27T23:24:14Z</dcterms:created>
  <dcterms:modified xsi:type="dcterms:W3CDTF">2018-09-27T23:25:08Z</dcterms:modified>
</cp:coreProperties>
</file>