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4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1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4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6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0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8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3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9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2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9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9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B1A52E-7D47-485B-BAEA-4AF449AFAAE4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8028630-E1D9-4868-950C-FEFE095DA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F096F7-76A0-4BDC-B227-C4C32351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49" y="2550030"/>
            <a:ext cx="49727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C7DAF-EC05-4A37-8727-D392FC2C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786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900" b="1" dirty="0"/>
              <a:t>Inadimplência – Pessoa Física</a:t>
            </a:r>
          </a:p>
          <a:p>
            <a:endParaRPr lang="pt-BR" dirty="0"/>
          </a:p>
          <a:p>
            <a:r>
              <a:rPr lang="pt-BR" dirty="0"/>
              <a:t>60 Milhões de Pessoas Negativadas no Brasil</a:t>
            </a:r>
          </a:p>
          <a:p>
            <a:endParaRPr lang="pt-BR" dirty="0"/>
          </a:p>
          <a:p>
            <a:r>
              <a:rPr lang="pt-BR" dirty="0"/>
              <a:t>Ticket Médio: R$ 8.300,00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89,7%</a:t>
            </a:r>
            <a:r>
              <a:rPr lang="pt-BR" dirty="0"/>
              <a:t> Têm condições de Pagar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lvl="8"/>
            <a:r>
              <a:rPr lang="pt-BR" dirty="0"/>
              <a:t>Dados Serasa / 2017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C910CD-ED0B-4C2E-867E-0930AA17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39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516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C7DAF-EC05-4A37-8727-D392FC2C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972" y="2636550"/>
            <a:ext cx="8761412" cy="3554929"/>
          </a:xfrm>
        </p:spPr>
        <p:txBody>
          <a:bodyPr>
            <a:normAutofit/>
          </a:bodyPr>
          <a:lstStyle/>
          <a:p>
            <a:r>
              <a:rPr lang="pt-BR" dirty="0"/>
              <a:t>Somos uma plataforma online que conecta pessoas inadimplentes, que desejam sair desta situação, com Investidores, sem burocracia, tornando este processo rápido, eficiente, justo e sem constrangimentos.</a:t>
            </a:r>
          </a:p>
          <a:p>
            <a:endParaRPr lang="pt-BR" dirty="0"/>
          </a:p>
          <a:p>
            <a:r>
              <a:rPr lang="pt-BR" dirty="0"/>
              <a:t>Trabalhamos nos moldes do </a:t>
            </a:r>
            <a:r>
              <a:rPr lang="pt-BR" dirty="0" err="1"/>
              <a:t>peer-to-peer</a:t>
            </a:r>
            <a:r>
              <a:rPr lang="pt-BR" dirty="0"/>
              <a:t> </a:t>
            </a:r>
            <a:r>
              <a:rPr lang="pt-BR" dirty="0" err="1"/>
              <a:t>lending</a:t>
            </a:r>
            <a:r>
              <a:rPr lang="pt-BR" dirty="0"/>
              <a:t> (empréstimo coletivo), que nada mais é que fazer a ponte entre devedores com possíveis investidores (pessoas físicas) interessados. Tudo online, seguro, e sem burocracia.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79A3D1-E427-4372-B017-1FDDD58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0" y="543942"/>
            <a:ext cx="4972744" cy="137179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916D000-D13F-433D-AAF5-2C43674C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6549"/>
            <a:ext cx="12192000" cy="26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Personalizada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4500B7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99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Passomato da Silva...</dc:creator>
  <cp:lastModifiedBy>Alex Passomato da Silva...</cp:lastModifiedBy>
  <cp:revision>14</cp:revision>
  <dcterms:created xsi:type="dcterms:W3CDTF">2017-10-22T11:15:59Z</dcterms:created>
  <dcterms:modified xsi:type="dcterms:W3CDTF">2017-10-22T15:14:43Z</dcterms:modified>
</cp:coreProperties>
</file>