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2176264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</a:defRPr>
            </a:lvl1pPr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4314800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DDFA86B-660A-4823-BA27-806FE283CCD1}" type="datetimeFigureOut">
              <a:rPr lang="pt-BR" smtClean="0"/>
              <a:pPr>
                <a:defRPr/>
              </a:pPr>
              <a:t>20/11/2015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BDCDF05-51A6-4BE4-A309-95C6BEEF96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344458" y="2000240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23528" y="836712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2050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96752"/>
            <a:ext cx="1905000" cy="444500"/>
          </a:xfrm>
          <a:prstGeom prst="rect">
            <a:avLst/>
          </a:prstGeom>
          <a:noFill/>
        </p:spPr>
      </p:pic>
      <p:pic>
        <p:nvPicPr>
          <p:cNvPr id="2052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1048" y="1268760"/>
            <a:ext cx="1803400" cy="444500"/>
          </a:xfrm>
          <a:prstGeom prst="rect">
            <a:avLst/>
          </a:prstGeom>
          <a:noFill/>
        </p:spPr>
      </p:pic>
      <p:pic>
        <p:nvPicPr>
          <p:cNvPr id="1026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1728192" cy="7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2FB2-C1FF-4B3C-B194-9CBDEC30DB74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0B00C-95CE-4AEC-94A3-DE7DDDD4E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2D0C-86DA-479D-9CED-AE6293579DD9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E42E0-A1D0-4661-A0D4-888DAAE597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576" y="548680"/>
            <a:ext cx="8183880" cy="10515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576" y="1844824"/>
            <a:ext cx="8183880" cy="4187952"/>
          </a:xfrm>
        </p:spPr>
        <p:txBody>
          <a:bodyPr/>
          <a:lstStyle>
            <a:lvl1pPr>
              <a:buClr>
                <a:srgbClr val="C0000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86AB4A-835D-4B9D-92F3-C621FD8304D2}" type="datetimeFigureOut">
              <a:rPr lang="pt-BR" smtClean="0"/>
              <a:pPr>
                <a:defRPr/>
              </a:pPr>
              <a:t>20/11/2015</a:t>
            </a:fld>
            <a:endParaRPr lang="pt-BR" dirty="0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96C7DB-9350-473C-9DC9-F9BCBF8FE93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477262" y="19224"/>
            <a:ext cx="1191082" cy="2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40352" y="50800"/>
            <a:ext cx="1083094" cy="26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AB1EE-085E-4A2D-AB15-B4A26F7E930C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9B677-74FC-4A77-9B8B-749CAB7802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7302-360A-484F-8D49-A801FE5B726E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0CF07-D7A6-41DA-9994-B0BBABE754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8292-BF7B-4A85-8249-32840D221A83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5A0D-E323-47F5-84EB-ADEC55DC1F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B68B-2946-4EF6-AAD2-91C76E476F9F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4CEF5-9853-4050-81A6-589FE7864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14EF56-C411-4B36-BBFD-2BE13EB8B086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9967F6-010E-4645-9A9B-899AA580E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9472-29F2-4AEB-89EC-5BCCA3408A8E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2A692-7090-47EA-AC93-6D4BD410AE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Arredondar Retângulo em um Canto Único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9EF021-BF98-4A74-B3D4-4A2616C9A6C1}" type="datetimeFigureOut">
              <a:rPr lang="pt-BR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DE3868-D4B4-4324-B05B-8BFF53CE19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3238" y="548680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31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467544" y="1844824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CE511C6-D251-49B4-AA98-6F6B9F90ED25}" type="datetimeFigureOut">
              <a:rPr lang="pt-BR" smtClean="0"/>
              <a:pPr>
                <a:defRPr/>
              </a:pPr>
              <a:t>20/11/2015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BDFD232-FD5C-4BB9-9F74-A30380FF13A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323528" y="1655089"/>
            <a:ext cx="8429684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1" name="Picture 2" descr="C:\Anderson\wamp\www\fatec\img\centroPaulaSouza.png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6477262" y="19224"/>
            <a:ext cx="1191082" cy="2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4" descr="C:\Anderson\wamp\www\fatec\img\governoSP.png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7740352" y="50800"/>
            <a:ext cx="1083094" cy="26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16"/>
            <a:ext cx="720080" cy="3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</a:t>
            </a:r>
          </a:p>
          <a:p>
            <a:r>
              <a:rPr lang="pt-BR" dirty="0" smtClean="0"/>
              <a:t>Orientador: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58772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Mês/Ano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Verdana</vt:lpstr>
      <vt:lpstr>Wingdings 2</vt:lpstr>
      <vt:lpstr>Aspecto</vt:lpstr>
      <vt:lpstr>TEMA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 Pazin</dc:creator>
  <cp:lastModifiedBy>jairo martins</cp:lastModifiedBy>
  <cp:revision>7</cp:revision>
  <dcterms:created xsi:type="dcterms:W3CDTF">2011-06-10T18:07:45Z</dcterms:created>
  <dcterms:modified xsi:type="dcterms:W3CDTF">2015-11-20T16:17:54Z</dcterms:modified>
</cp:coreProperties>
</file>