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8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0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6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1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59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6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C70190-DDFB-C8D1-491A-9C683640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s-ES" dirty="0"/>
              <a:t>Buenos días </a:t>
            </a:r>
            <a:endParaRPr lang="es-CO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7DAD88"/>
          </a:solidFill>
          <a:ln w="38100" cap="rnd">
            <a:solidFill>
              <a:srgbClr val="7DAD8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F610F011-0140-872B-1940-C87A4842CC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75" r="3419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FE8F264-E7CA-1B11-AED2-B95C1571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01" y="4707917"/>
            <a:ext cx="364858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97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2F7CD-081A-15DC-57E0-407BCA23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s-ES"/>
              <a:t>Que estamos haciendo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47C0B-E7B8-0672-0A26-4F1209B8D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Automatizando las encuestas en </a:t>
            </a:r>
            <a:r>
              <a:rPr lang="es-ES" dirty="0" err="1"/>
              <a:t>power</a:t>
            </a:r>
            <a:r>
              <a:rPr lang="es-ES" dirty="0"/>
              <a:t> BI.</a:t>
            </a:r>
          </a:p>
          <a:p>
            <a:r>
              <a:rPr lang="es-ES" dirty="0"/>
              <a:t>Automatizar el NPS en </a:t>
            </a:r>
            <a:r>
              <a:rPr lang="es-ES" dirty="0" err="1"/>
              <a:t>power</a:t>
            </a:r>
            <a:r>
              <a:rPr lang="es-ES" dirty="0"/>
              <a:t> BI.</a:t>
            </a:r>
          </a:p>
          <a:p>
            <a:r>
              <a:rPr lang="es-ES" dirty="0"/>
              <a:t>Automatizar las presentaciones de las auditorias en </a:t>
            </a:r>
            <a:r>
              <a:rPr lang="es-ES" dirty="0" err="1"/>
              <a:t>power</a:t>
            </a:r>
            <a:r>
              <a:rPr lang="es-ES" dirty="0"/>
              <a:t> BI.</a:t>
            </a:r>
          </a:p>
          <a:p>
            <a:r>
              <a:rPr lang="es-ES" dirty="0"/>
              <a:t>Visita a los usuarios para ver cómo va nuestro servicio.</a:t>
            </a:r>
          </a:p>
          <a:p>
            <a:r>
              <a:rPr lang="es-ES" dirty="0"/>
              <a:t>Creación de </a:t>
            </a:r>
            <a:r>
              <a:rPr lang="es-ES"/>
              <a:t>plantillas automatizadas en OTRS.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A455BF-92A5-6AFB-346D-EE1A09F5B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601" y="4310754"/>
            <a:ext cx="364858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5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47C5A-9545-5F52-6664-1CDA7B5A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Muchas gracias a todos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456276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Modern Love</vt:lpstr>
      <vt:lpstr>The Hand</vt:lpstr>
      <vt:lpstr>SketchyVTI</vt:lpstr>
      <vt:lpstr>Buenos días </vt:lpstr>
      <vt:lpstr>Que estamos haciendo </vt:lpstr>
      <vt:lpstr>Muchas gracias a todos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Jairo Perea Castaño</dc:creator>
  <cp:lastModifiedBy>Jairo Perea Castaño</cp:lastModifiedBy>
  <cp:revision>2</cp:revision>
  <dcterms:created xsi:type="dcterms:W3CDTF">2024-09-10T13:12:12Z</dcterms:created>
  <dcterms:modified xsi:type="dcterms:W3CDTF">2024-09-10T13:42:49Z</dcterms:modified>
</cp:coreProperties>
</file>