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2" r:id="rId1"/>
  </p:sldMasterIdLst>
  <p:notesMasterIdLst>
    <p:notesMasterId r:id="rId7"/>
  </p:notesMasterIdLst>
  <p:handoutMasterIdLst>
    <p:handoutMasterId r:id="rId8"/>
  </p:handoutMasterIdLst>
  <p:sldIdLst>
    <p:sldId id="263" r:id="rId2"/>
    <p:sldId id="291" r:id="rId3"/>
    <p:sldId id="265" r:id="rId4"/>
    <p:sldId id="295" r:id="rId5"/>
    <p:sldId id="296" r:id="rId6"/>
  </p:sldIdLst>
  <p:sldSz cx="12192000" cy="6858000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Work Sans" panose="020B0604020202020204" charset="0"/>
      <p:regular r:id="rId13"/>
      <p:bold r:id="rId14"/>
    </p:embeddedFont>
    <p:embeddedFont>
      <p:font typeface="Work Sans SemiBold" panose="020B0604020202020204" charset="0"/>
      <p:bold r:id="rId15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17C0CEC3-7F19-4D95-A6CD-5A268B7FDD39}">
          <p14:sldIdLst>
            <p14:sldId id="263"/>
            <p14:sldId id="291"/>
            <p14:sldId id="26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B3B"/>
    <a:srgbClr val="A4091F"/>
    <a:srgbClr val="FFB300"/>
    <a:srgbClr val="1F4B71"/>
    <a:srgbClr val="0C3076"/>
    <a:srgbClr val="FBCD0A"/>
    <a:srgbClr val="86081A"/>
    <a:srgbClr val="5F0512"/>
    <a:srgbClr val="B81C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0" autoAdjust="0"/>
    <p:restoredTop sz="98694" autoAdjust="0"/>
  </p:normalViewPr>
  <p:slideViewPr>
    <p:cSldViewPr snapToGrid="0">
      <p:cViewPr>
        <p:scale>
          <a:sx n="75" d="100"/>
          <a:sy n="75" d="100"/>
        </p:scale>
        <p:origin x="534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C44C8-8A7A-402E-BE9F-F9B9498000FC}" type="datetimeFigureOut">
              <a:rPr lang="es-CO" smtClean="0">
                <a:latin typeface="Montserrat" panose="00000500000000000000" pitchFamily="2" charset="0"/>
              </a:rPr>
              <a:t>14/09/2020</a:t>
            </a:fld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F5EF-AE72-4A14-9CDB-C4CA7F29A3CC}" type="slidenum">
              <a:rPr lang="es-CO" smtClean="0">
                <a:latin typeface="Montserrat" panose="00000500000000000000" pitchFamily="2" charset="0"/>
              </a:rPr>
              <a:t>‹Nº›</a:t>
            </a:fld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98BAFF05-F43C-4CB6-AE67-6997AB6FE7FB}" type="datetimeFigureOut">
              <a:rPr lang="es-CO" smtClean="0"/>
              <a:pPr/>
              <a:t>14/09/2020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A81E9337-9457-4885-8E9F-046775B6A990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455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rtada Institucio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4"/>
          <p:cNvSpPr/>
          <p:nvPr/>
        </p:nvSpPr>
        <p:spPr>
          <a:xfrm rot="5400000">
            <a:off x="6984999" y="1651001"/>
            <a:ext cx="6858001" cy="35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>
              <a:latin typeface="Work Sans" panose="00000500000000000000" pitchFamily="2" charset="0"/>
            </a:endParaRPr>
          </a:p>
        </p:txBody>
      </p:sp>
      <p:sp>
        <p:nvSpPr>
          <p:cNvPr id="7" name="Shape 55"/>
          <p:cNvSpPr txBox="1"/>
          <p:nvPr/>
        </p:nvSpPr>
        <p:spPr>
          <a:xfrm>
            <a:off x="406400" y="6322013"/>
            <a:ext cx="7804150" cy="41545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spAutoFit/>
          </a:bodyPr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Esta presentación es propiedad intelectual controlada y producida por el Departamento Nacional de Planeación</a:t>
            </a:r>
            <a:endParaRPr lang="x-none" sz="1000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261D974-4917-4898-B3B0-6A8ECFEE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2873375"/>
            <a:ext cx="6327946" cy="1111249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8230B0EB-58AA-484E-9465-69A33E1865E2}"/>
              </a:ext>
            </a:extLst>
          </p:cNvPr>
          <p:cNvSpPr/>
          <p:nvPr/>
        </p:nvSpPr>
        <p:spPr>
          <a:xfrm rot="5400000">
            <a:off x="6984999" y="1651001"/>
            <a:ext cx="6858001" cy="35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>
              <a:latin typeface="Work Sans" panose="00000500000000000000" pitchFamily="2" charset="0"/>
            </a:endParaRPr>
          </a:p>
        </p:txBody>
      </p:sp>
      <p:sp>
        <p:nvSpPr>
          <p:cNvPr id="8" name="Shape 55">
            <a:extLst>
              <a:ext uri="{FF2B5EF4-FFF2-40B4-BE49-F238E27FC236}">
                <a16:creationId xmlns:a16="http://schemas.microsoft.com/office/drawing/2014/main" id="{0D3D41AC-CE21-40BD-928E-00029066B3C9}"/>
              </a:ext>
            </a:extLst>
          </p:cNvPr>
          <p:cNvSpPr txBox="1"/>
          <p:nvPr/>
        </p:nvSpPr>
        <p:spPr>
          <a:xfrm>
            <a:off x="406400" y="6322013"/>
            <a:ext cx="7804150" cy="415458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spAutoFit/>
          </a:bodyPr>
          <a:lstStyle/>
          <a:p>
            <a:pPr algn="ctr"/>
            <a:r>
              <a:rPr lang="es-CO" sz="1000" dirty="0">
                <a:solidFill>
                  <a:schemeClr val="bg1"/>
                </a:solidFill>
              </a:rPr>
              <a:t>Esta presentación es propiedad intelectual controlada y producida por el Departamento Nacional de Planeación</a:t>
            </a:r>
            <a:endParaRPr lang="x-none" sz="1000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E092401-9920-48FB-9686-45614E04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425" y="2873375"/>
            <a:ext cx="6327946" cy="11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3D63A0-B3C4-4AA6-881C-BAE716D379B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909580" y="2301764"/>
            <a:ext cx="8372840" cy="3955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EL ÍCONO PARA INSERTAR TABLA con celdas a 18 puntos mínimo y color negro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D861DA6D-92BD-4E1D-97B8-E729A5EED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7FDA873-0D51-495D-A585-E6B9743585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502472C7-1D72-4660-8811-26E690F2C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A1E9B01-EB78-4A55-A8B8-C87A1018BF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656A1-8E47-48C3-ACE9-376FAF41517C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1E40D-FD64-466B-A0E0-1A28FF5F8074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B42C3D4-42D1-4A57-9AF6-1F59790C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exto y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B7A07-02CF-4788-AAE6-ABB457979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6" y="2638718"/>
            <a:ext cx="4791074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corto en tamaño mínimo de 18 puntos negro.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80955C4-FC34-4E86-A3C3-809D890A276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25081" y="2259444"/>
            <a:ext cx="5336020" cy="388274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ÍCONO PARA INSERTAR GRÁFICO con etiquetas de valores en tamaño 18 mínimo y color negro.</a:t>
            </a:r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EDC6F7D6-9AD8-4DB4-BE57-E217C156D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20DD03A-4C03-4B3C-A493-9E670FAC41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B5170861-91C6-4124-AD9A-E59C2434F0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972314-56B5-4723-A35C-7CCA0E0B61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0A612-DFD6-44DB-8CC9-60AB60798D3B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9232C-3855-4FCF-8E7F-BC4552A1F4DC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8A3940-B7B9-4BAE-B109-0B205D17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Viñetas y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B7A07-02CF-4788-AAE6-ABB457979B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6" y="2638718"/>
            <a:ext cx="4791073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6EC00B9A-A9A2-4304-92E7-1E3EC43D6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3EDCD0-197B-45E6-81F8-32052C99F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61B17EB2-F4F8-4CB6-9C2B-11594EA6EA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EA7AC37-1E18-4AB2-95A5-643D1E235D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197D9-EF97-4209-AFE5-85F20288FEF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Chart Placeholder 3">
            <a:extLst>
              <a:ext uri="{FF2B5EF4-FFF2-40B4-BE49-F238E27FC236}">
                <a16:creationId xmlns:a16="http://schemas.microsoft.com/office/drawing/2014/main" id="{28F1F993-3C0C-4B3B-9921-F2A80C4981A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25081" y="2259444"/>
            <a:ext cx="5336020" cy="388274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ÍCONO PARA INSERTAR GRÁFICO con etiquetas de valores en tamaño 18 mínimo y color negro.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523E6-BD45-4BFA-A71A-55EA7BFF763D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16C75-D663-48CD-9C90-B8C1D15F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Texto y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3D63A0-B3C4-4AA6-881C-BAE716D379B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25080" y="2259444"/>
            <a:ext cx="5336020" cy="3882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EL ÍCONO PARA INSERTAR TABLA con celdas a 18 puntos mínimo y color negro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E90DFF73-E0F8-461B-AF03-5C0BB897D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B93B9B5-98A9-4336-9F78-E39DE71672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9ECD3C70-E2BB-4850-8D45-E4B456A9D3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C360BCA-3B37-4322-B7D3-9AA942C919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E9633F-E346-481F-9032-F73693AC0CFB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A56FE95-93C7-4A51-9F66-75D544CF2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6" y="2638718"/>
            <a:ext cx="4791074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corto en tamaño mínimo de 18 puntos negro.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57616-4479-4B60-9F6E-9BCD35FAC535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9B5669-43FE-4261-931E-E917E174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Viñetas y 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2">
            <a:extLst>
              <a:ext uri="{FF2B5EF4-FFF2-40B4-BE49-F238E27FC236}">
                <a16:creationId xmlns:a16="http://schemas.microsoft.com/office/drawing/2014/main" id="{8203DFA6-0CB8-4A3D-8CE3-265AB1EF339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25080" y="2259444"/>
            <a:ext cx="5336020" cy="3882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EL ÍCONO PARA INSERTAR TABLA con celdas a 18 puntos mínimo y color negro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5B48B724-9280-4067-958D-0F7EF2524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4DED190-8C82-48CA-86DD-EE1BA4032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EC853C5-D1C3-4D32-83D4-83D614F582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0406B42-3C2A-4815-9394-AA734B49B9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69F77-0D22-4E38-B7A5-E55A5CCA5F38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5CC00C-A239-45D6-A9DC-0FE0D717AF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5846" y="2638718"/>
            <a:ext cx="4791073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A6ABB-068A-41A2-8B0E-3D09BE40A755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B49A0F-4A40-4D51-B721-A2FBC1A8B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Metas / Objetiv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A1336-DDDF-45BC-9071-8C1F8875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2741" y="2810860"/>
            <a:ext cx="6104659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9"/>
            <a:ext cx="8293335" cy="4779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8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7" y="1305986"/>
            <a:ext cx="8293898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6" y="234950"/>
            <a:ext cx="7647554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8223250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E171B84A-FB40-4C31-A14B-B34CB078E8D9}"/>
              </a:ext>
            </a:extLst>
          </p:cNvPr>
          <p:cNvSpPr/>
          <p:nvPr/>
        </p:nvSpPr>
        <p:spPr>
          <a:xfrm rot="5400000">
            <a:off x="7064374" y="1730381"/>
            <a:ext cx="6858001" cy="339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>
              <a:latin typeface="Work Sans" panose="00000500000000000000" pitchFamily="2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5BD02C8-0DDF-4E9D-98B3-EA2835A46D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69905" y="194180"/>
            <a:ext cx="3060169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Conceptos paralelos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7512AE-24C1-4C7B-B320-D13689B3EF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69905" y="703110"/>
            <a:ext cx="3060169" cy="55262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000" indent="-1800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14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8121-F1F4-4A67-906C-790DDBBB7EB1}"/>
              </a:ext>
            </a:extLst>
          </p:cNvPr>
          <p:cNvSpPr txBox="1"/>
          <p:nvPr/>
        </p:nvSpPr>
        <p:spPr>
          <a:xfrm>
            <a:off x="8223250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43124B-597B-4786-86F6-450BF281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F9560-1BBB-4642-AE1D-30E57BC8E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059" y="2206014"/>
            <a:ext cx="4827404" cy="57785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1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DFF4CF4-99B6-41F0-B15C-242E7C10BE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059" y="2802295"/>
            <a:ext cx="4827404" cy="3435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525C52B-2525-43A0-BBE4-73B1536F57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2246" y="2206014"/>
            <a:ext cx="4827404" cy="577850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2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1C08DA-A307-4C7C-829E-88A5B3913F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2246" y="2802295"/>
            <a:ext cx="4827404" cy="34351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24" name="Title 14">
            <a:extLst>
              <a:ext uri="{FF2B5EF4-FFF2-40B4-BE49-F238E27FC236}">
                <a16:creationId xmlns:a16="http://schemas.microsoft.com/office/drawing/2014/main" id="{35700CEB-3FCE-4505-AB0D-FF781B54C6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C761D3CE-2915-45E4-A1FE-8BB3B1F69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83A5392A-7E12-496C-8EBD-38419A592D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6560C2C-3A59-4DFF-84B4-910DEE7B9A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CF482-EF5D-4FF4-99C8-8AECCC3BF93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A85E4-A573-4E21-ADDE-63E51118428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967BC90-84A4-41BB-AC2C-B76D84DC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CF9560-1BBB-4642-AE1D-30E57BC8E2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1226" y="2034312"/>
            <a:ext cx="3344147" cy="577850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2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525C52B-2525-43A0-BBE4-73B1536F57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816" y="2034312"/>
            <a:ext cx="3344147" cy="577850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1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BE410DB-4C2F-468F-9FF4-9BFC330BB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32636" y="2034312"/>
            <a:ext cx="3344147" cy="577850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3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C1143B7-7E75-4367-BD78-61AB11BF82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1227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8212238-A35E-4AC8-8821-606591F58E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817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3FDEC24-704D-40FE-BE87-622FD4A101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8255" y="2612162"/>
            <a:ext cx="3344147" cy="36489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4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accent3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accent3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CCA9D6A3-9009-4F40-BCA6-8C7F32AEB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FD4B7913-F506-428A-81C9-CF67388378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3DDD03BF-2C7D-4E8B-AE47-710DC8CDA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480F02B-133A-4D66-BD93-6C505F5115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0F829-BC34-47AC-88FB-ADBD12627CDC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4EAEB-3759-4990-B43C-353044C5EEB7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CFD1AA-A6E3-4686-931F-FCE28BA7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omparació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F9B70C2-6D0D-4A59-9E85-C2E8676DC7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9910" y="1931419"/>
            <a:ext cx="4868059" cy="394679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2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26290B4B-AEB9-4B4F-BE06-3C89F40B33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2041" y="1931419"/>
            <a:ext cx="4868059" cy="394679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1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FA807FA-97A7-4797-883B-30C06ABA51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0833" y="4126244"/>
            <a:ext cx="4868059" cy="394679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3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83951D1-FEA4-4EC0-8AC5-89992D1D46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52041" y="4126244"/>
            <a:ext cx="4868059" cy="394679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s-CO" noProof="0" dirty="0"/>
              <a:t>Concepto 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D68F63B-ECF0-4D4B-87F2-EA4903CAA8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833" y="2326956"/>
            <a:ext cx="4868058" cy="17299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accent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EE89B2A8-DDB3-42A8-B8D6-9E671D6FD0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2041" y="2326956"/>
            <a:ext cx="4868058" cy="17299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tx2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C98834F-B6C7-4F35-B670-DC508139D1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0834" y="4520922"/>
            <a:ext cx="4868058" cy="17465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accent3"/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accent3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D286F67-6D9A-4C6F-8176-6D5B03ED4F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2041" y="4520922"/>
            <a:ext cx="4868058" cy="17465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defRPr sz="1800"/>
            </a:lvl2pPr>
            <a:lvl3pPr marL="1200150" indent="-285750">
              <a:buClr>
                <a:schemeClr val="tx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cortas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7A73FC3E-974F-49A9-922E-88487D3BF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70F826E-C8E6-4863-A836-B732AB3B3B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436B6220-643B-4CE4-9E9E-772B7AEC9B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E64D4F5-83E6-436C-BD3A-B2B7CB253C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DF72C-626D-47EC-8C70-52BD4302444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56268-9DB1-42D8-999D-41712635EB48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CB98A0-49C5-4598-989D-7BD28E07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2"/>
          <p:cNvSpPr/>
          <p:nvPr/>
        </p:nvSpPr>
        <p:spPr>
          <a:xfrm>
            <a:off x="-1" y="696449"/>
            <a:ext cx="3982065" cy="2510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es-ES" sz="3200" b="1" dirty="0">
              <a:latin typeface="Work Sans" panose="00000500000000000000" pitchFamily="2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91864" y="820023"/>
            <a:ext cx="3480341" cy="128182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800" b="0" spc="0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Recomendaciones o conclusiones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6F4BAA-4B43-4CDA-BCAD-CF6ECAEB3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82064" y="820022"/>
            <a:ext cx="1192445" cy="881415"/>
          </a:xfrm>
          <a:prstGeom prst="rect">
            <a:avLst/>
          </a:prstGeom>
          <a:noFill/>
        </p:spPr>
        <p:txBody>
          <a:bodyPr wrap="none" lIns="0" tIns="72000" rIns="108000" bIns="0" anchor="b">
            <a:no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dirty="0"/>
              <a:t>#.</a:t>
            </a:r>
            <a:endParaRPr lang="es-E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6D67533-8100-467D-8211-66F9DD406C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74509" y="1308100"/>
            <a:ext cx="6217391" cy="4765423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de párrafo o viñetas en tamaño mínimo de 18 puntos negro.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E043831B-7394-4709-8FBD-2A243826A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0F1CC49-084B-4D1B-8B7C-F21CAA9C5A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A2EB9-5560-40AB-A722-394E0543F696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2D26E0-F5B6-4147-AD3D-D1539005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45" y="2978160"/>
            <a:ext cx="1938976" cy="1938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F454E0-03B1-4659-BA3C-89C79899CF6E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7BB59-84A6-459C-9E2A-9BD7A2F6B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45" y="2978160"/>
            <a:ext cx="1938976" cy="193897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BF0F88E-D470-4983-85C4-0EC550420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/ Standb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BB75979-F4C5-4083-91C6-735B5B1A4F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2081" y="1940409"/>
            <a:ext cx="5679019" cy="31268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CO" noProof="0" dirty="0"/>
              <a:t>Título de la Presentación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1A0222-8748-4AAD-AE85-EA054C72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0" y="5555701"/>
            <a:ext cx="635580" cy="635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F19E4-400A-4AC2-87EE-1ECE9594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19"/>
            <a:ext cx="4603801" cy="552456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4F0B6C2-3362-46D2-965C-95907A608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0" y="933450"/>
            <a:ext cx="4215187" cy="74022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37E0D4-AE53-46E9-8AC9-73782D79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520" y="5555701"/>
            <a:ext cx="635580" cy="635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F61FF-C75E-41CF-B4A1-EE14B03BD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19"/>
            <a:ext cx="4603801" cy="55245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06C902-F088-462F-95F0-D9874623E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7400" y="933450"/>
            <a:ext cx="4215187" cy="7402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2C63-783C-4422-A2CB-D028622986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2080" y="5918230"/>
            <a:ext cx="3450169" cy="2730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err="1"/>
              <a:t>Mes</a:t>
            </a:r>
            <a:r>
              <a:rPr lang="en-US" dirty="0"/>
              <a:t>, 2018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4433C66-DF8B-46AC-85F3-F2E2553791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2079" y="5206395"/>
            <a:ext cx="4109602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800" smtClean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 dirty="0"/>
              <a:t>Nombre del expositor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195FC53-4198-404E-A345-DFB3984ADC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2079" y="5525146"/>
            <a:ext cx="4109602" cy="318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1600" smtClean="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lang="en-US" sz="1200" smtClean="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lang="es-CO"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s-CO" noProof="0" dirty="0"/>
              <a:t>Dirección técnica</a:t>
            </a:r>
          </a:p>
        </p:txBody>
      </p:sp>
    </p:spTree>
    <p:extLst>
      <p:ext uri="{BB962C8B-B14F-4D97-AF65-F5344CB8AC3E}">
        <p14:creationId xmlns:p14="http://schemas.microsoft.com/office/powerpoint/2010/main" val="4262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641BE7-26C5-4FB5-BC78-E0734E1B30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5554" y="1308100"/>
            <a:ext cx="7200894" cy="4991100"/>
          </a:xfrm>
          <a:prstGeom prst="rect">
            <a:avLst/>
          </a:prstGeom>
        </p:spPr>
        <p:txBody>
          <a:bodyPr anchor="ctr"/>
          <a:lstStyle>
            <a:lvl1pPr marL="1080000" indent="-1080000">
              <a:lnSpc>
                <a:spcPct val="100000"/>
              </a:lnSpc>
              <a:spcBef>
                <a:spcPts val="5000"/>
              </a:spcBef>
              <a:buSzPct val="230000"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17145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21717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Primer tema a presentar</a:t>
            </a:r>
          </a:p>
          <a:p>
            <a:pPr lvl="0"/>
            <a:r>
              <a:rPr lang="es-CO" noProof="0" dirty="0"/>
              <a:t>Segundo tema a presentar</a:t>
            </a:r>
          </a:p>
          <a:p>
            <a:pPr lvl="0"/>
            <a:r>
              <a:rPr lang="es-CO" noProof="0" dirty="0"/>
              <a:t>Tercer</a:t>
            </a:r>
            <a:r>
              <a:rPr lang="en-US" dirty="0"/>
              <a:t> </a:t>
            </a:r>
            <a:r>
              <a:rPr lang="es-CO" noProof="0" dirty="0"/>
              <a:t>tema a presentar</a:t>
            </a:r>
          </a:p>
          <a:p>
            <a:pPr lvl="0"/>
            <a:r>
              <a:rPr lang="es-CO" noProof="0" dirty="0"/>
              <a:t>Cuarto</a:t>
            </a:r>
            <a:r>
              <a:rPr lang="es-CO" dirty="0"/>
              <a:t> tema a presentar</a:t>
            </a:r>
            <a:endParaRPr lang="es-CO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D39C-813F-4272-B134-8FA1F4F99DC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1751061A-4B17-488A-85A5-DE4F081787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73034-8183-4D4E-ABBA-3A3B38E6E9E6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96B0C1-2B72-47EA-BDDB-83FF1A56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94AF6E4-D3F3-44C5-80E6-3C6B7404B7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5400" y="2336800"/>
            <a:ext cx="6172198" cy="3556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5000"/>
              </a:spcBef>
              <a:buSzPct val="230000"/>
              <a:buFont typeface="+mj-lt"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9144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371600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 marL="17145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 marL="21717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Tema o nombre de la sección a presentar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359E1-404C-43F8-B819-FC3283C5A6F1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9C07E-C368-4AB8-8C6E-0D28F37C8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7650" y="1911350"/>
            <a:ext cx="2317750" cy="1193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#.</a:t>
            </a:r>
            <a:endParaRPr lang="es-CO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FD376D0-BFCB-4BD5-8030-6178702AD6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2FD8A-5177-4899-AE90-1CE838317E97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F0D69F-04DE-4B6E-9890-5AFA2F6D6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ción / Concepto Importan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61671" y="1671638"/>
            <a:ext cx="9268658" cy="40735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CO" dirty="0"/>
              <a:t>Idea o concepto clave para resaltar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AB63097-327F-46A1-996B-044A1E5EB9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853B5-1E04-4C90-BFE2-960393AFD450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14926-D922-4A4D-839A-27356F5000EA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bg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1C937A-FE6D-4B65-AAD7-33039248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Solo Texto - Una Colum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4"/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1A42CDCE-22F1-430F-8FEA-A47335056F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CD0703-B726-4601-A460-3C1A4B1D8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4747" y="2231975"/>
            <a:ext cx="8162507" cy="40513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de párrafo o viñetas en tamaño mínimo de 18 puntos negro.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5592FF0-D4BF-4ADA-9C5E-7E707CF0A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D1D45-84BF-4109-A344-194FC60A25E6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EFE42-DCDC-492C-86CB-FA9BEE632ECC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F1441F1-AD28-4B9E-A31E-39B2C73E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Solo Texto - Viñet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A1336-DDDF-45BC-9071-8C1F8875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5841" y="2002428"/>
            <a:ext cx="8780318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 sz="18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657350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18 puntos negro.</a:t>
            </a:r>
          </a:p>
          <a:p>
            <a:pPr lvl="0"/>
            <a:r>
              <a:rPr lang="es-CO" noProof="0" dirty="0"/>
              <a:t>Sed ultrices urna vitae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feugiat</a:t>
            </a:r>
            <a:r>
              <a:rPr lang="es-CO" noProof="0" dirty="0"/>
              <a:t> </a:t>
            </a:r>
            <a:r>
              <a:rPr lang="es-CO" noProof="0" dirty="0" err="1"/>
              <a:t>convallis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Duis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urna ut mi </a:t>
            </a:r>
            <a:r>
              <a:rPr lang="es-CO" noProof="0" dirty="0" err="1"/>
              <a:t>porttitor</a:t>
            </a:r>
            <a:r>
              <a:rPr lang="es-CO" noProof="0" dirty="0"/>
              <a:t> </a:t>
            </a:r>
            <a:r>
              <a:rPr lang="es-CO" noProof="0" dirty="0" err="1"/>
              <a:t>auctor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Quisque</a:t>
            </a:r>
            <a:r>
              <a:rPr lang="es-CO" noProof="0" dirty="0"/>
              <a:t> </a:t>
            </a:r>
            <a:r>
              <a:rPr lang="es-CO" noProof="0" dirty="0" err="1"/>
              <a:t>consectetur</a:t>
            </a:r>
            <a:r>
              <a:rPr lang="es-CO" noProof="0" dirty="0"/>
              <a:t> </a:t>
            </a:r>
            <a:r>
              <a:rPr lang="es-CO" noProof="0" dirty="0" err="1"/>
              <a:t>ligula</a:t>
            </a:r>
            <a:r>
              <a:rPr lang="es-CO" noProof="0" dirty="0"/>
              <a:t> </a:t>
            </a:r>
            <a:r>
              <a:rPr lang="es-CO" noProof="0" dirty="0" err="1"/>
              <a:t>dictum</a:t>
            </a:r>
            <a:r>
              <a:rPr lang="es-CO" noProof="0" dirty="0"/>
              <a:t> ex </a:t>
            </a:r>
            <a:r>
              <a:rPr lang="es-CO" noProof="0" dirty="0" err="1"/>
              <a:t>blandit</a:t>
            </a:r>
            <a:r>
              <a:rPr lang="es-CO" noProof="0" dirty="0"/>
              <a:t>, </a:t>
            </a:r>
            <a:r>
              <a:rPr lang="es-CO" noProof="0" dirty="0" err="1"/>
              <a:t>nec</a:t>
            </a:r>
            <a:r>
              <a:rPr lang="es-CO" noProof="0" dirty="0"/>
              <a:t> </a:t>
            </a:r>
            <a:r>
              <a:rPr lang="es-CO" noProof="0" dirty="0" err="1"/>
              <a:t>accumsan</a:t>
            </a:r>
            <a:r>
              <a:rPr lang="es-CO" noProof="0" dirty="0"/>
              <a:t> mi </a:t>
            </a:r>
            <a:r>
              <a:rPr lang="es-CO" noProof="0" dirty="0" err="1"/>
              <a:t>suscipit</a:t>
            </a:r>
            <a:r>
              <a:rPr lang="es-CO" noProof="0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EFC7B2B-B407-46C4-B4AE-2BF2121515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5841" y="4144659"/>
            <a:ext cx="8780318" cy="20466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8001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lphaUcPeriod"/>
              <a:defRPr sz="180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romanUcPeriod"/>
              <a:defRPr sz="1800"/>
            </a:lvl3pPr>
            <a:lvl4pPr marL="1714500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+mj-lt"/>
              <a:buAutoNum type="romanLcPeriod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Viñetas en tamaño mínimo de 18 puntos negro.</a:t>
            </a:r>
          </a:p>
          <a:p>
            <a:pPr lvl="0"/>
            <a:r>
              <a:rPr lang="es-CO" noProof="0" dirty="0" err="1"/>
              <a:t>Suspendisse</a:t>
            </a:r>
            <a:r>
              <a:rPr lang="es-CO" noProof="0" dirty="0"/>
              <a:t> </a:t>
            </a:r>
            <a:r>
              <a:rPr lang="es-CO" noProof="0" dirty="0" err="1"/>
              <a:t>laoreet</a:t>
            </a:r>
            <a:r>
              <a:rPr lang="es-CO" noProof="0" dirty="0"/>
              <a:t> </a:t>
            </a:r>
            <a:r>
              <a:rPr lang="es-CO" noProof="0" dirty="0" err="1"/>
              <a:t>est</a:t>
            </a:r>
            <a:r>
              <a:rPr lang="es-CO" noProof="0" dirty="0"/>
              <a:t> </a:t>
            </a:r>
            <a:r>
              <a:rPr lang="es-CO" noProof="0" dirty="0" err="1"/>
              <a:t>vel</a:t>
            </a:r>
            <a:r>
              <a:rPr lang="es-CO" noProof="0" dirty="0"/>
              <a:t> </a:t>
            </a:r>
            <a:r>
              <a:rPr lang="es-CO" noProof="0" dirty="0" err="1"/>
              <a:t>felis</a:t>
            </a:r>
            <a:r>
              <a:rPr lang="es-CO" noProof="0" dirty="0"/>
              <a:t> </a:t>
            </a:r>
            <a:r>
              <a:rPr lang="es-CO" noProof="0" dirty="0" err="1"/>
              <a:t>lobortis</a:t>
            </a:r>
            <a:r>
              <a:rPr lang="es-CO" noProof="0" dirty="0"/>
              <a:t> </a:t>
            </a:r>
            <a:r>
              <a:rPr lang="es-CO" noProof="0" dirty="0" err="1"/>
              <a:t>posuere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Donec</a:t>
            </a:r>
            <a:r>
              <a:rPr lang="es-CO" noProof="0" dirty="0"/>
              <a:t> in </a:t>
            </a:r>
            <a:r>
              <a:rPr lang="es-CO" noProof="0" dirty="0" err="1"/>
              <a:t>enim</a:t>
            </a:r>
            <a:r>
              <a:rPr lang="es-CO" noProof="0" dirty="0"/>
              <a:t> </a:t>
            </a:r>
            <a:r>
              <a:rPr lang="es-CO" noProof="0" dirty="0" err="1"/>
              <a:t>varius</a:t>
            </a:r>
            <a:r>
              <a:rPr lang="es-CO" noProof="0" dirty="0"/>
              <a:t> </a:t>
            </a:r>
            <a:r>
              <a:rPr lang="es-CO" noProof="0" dirty="0" err="1"/>
              <a:t>purus</a:t>
            </a:r>
            <a:r>
              <a:rPr lang="es-CO" noProof="0" dirty="0"/>
              <a:t> </a:t>
            </a:r>
            <a:r>
              <a:rPr lang="es-CO" noProof="0" dirty="0" err="1"/>
              <a:t>aliquet</a:t>
            </a:r>
            <a:r>
              <a:rPr lang="es-CO" noProof="0" dirty="0"/>
              <a:t> </a:t>
            </a:r>
            <a:r>
              <a:rPr lang="es-CO" noProof="0" dirty="0" err="1"/>
              <a:t>mollis</a:t>
            </a:r>
            <a:r>
              <a:rPr lang="es-CO" noProof="0" dirty="0"/>
              <a:t> non ac </a:t>
            </a:r>
            <a:r>
              <a:rPr lang="es-CO" noProof="0" dirty="0" err="1"/>
              <a:t>nulla</a:t>
            </a:r>
            <a:r>
              <a:rPr lang="es-CO" noProof="0" dirty="0"/>
              <a:t>.</a:t>
            </a:r>
          </a:p>
          <a:p>
            <a:pPr lvl="0"/>
            <a:r>
              <a:rPr lang="es-CO" noProof="0" dirty="0" err="1"/>
              <a:t>Mauris</a:t>
            </a:r>
            <a:r>
              <a:rPr lang="es-CO" noProof="0" dirty="0"/>
              <a:t> id </a:t>
            </a:r>
            <a:r>
              <a:rPr lang="es-CO" noProof="0" dirty="0" err="1"/>
              <a:t>ipsum</a:t>
            </a:r>
            <a:r>
              <a:rPr lang="es-CO" noProof="0" dirty="0"/>
              <a:t> sed </a:t>
            </a:r>
            <a:r>
              <a:rPr lang="es-CO" noProof="0" dirty="0" err="1"/>
              <a:t>erat</a:t>
            </a:r>
            <a:r>
              <a:rPr lang="es-CO" noProof="0" dirty="0"/>
              <a:t> </a:t>
            </a:r>
            <a:r>
              <a:rPr lang="es-CO" noProof="0" dirty="0" err="1"/>
              <a:t>scelerisque</a:t>
            </a:r>
            <a:r>
              <a:rPr lang="es-CO" noProof="0" dirty="0"/>
              <a:t> </a:t>
            </a:r>
            <a:r>
              <a:rPr lang="es-CO" noProof="0" dirty="0" err="1"/>
              <a:t>gravida</a:t>
            </a:r>
            <a:r>
              <a:rPr lang="es-CO" noProof="0" dirty="0"/>
              <a:t>.</a:t>
            </a:r>
          </a:p>
        </p:txBody>
      </p:sp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5389-4E3D-4A87-B466-53583C7CF713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555346A-4BD8-499D-8167-013C61183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Cifr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4">
            <a:extLst>
              <a:ext uri="{FF2B5EF4-FFF2-40B4-BE49-F238E27FC236}">
                <a16:creationId xmlns:a16="http://schemas.microsoft.com/office/drawing/2014/main" id="{FDF2018D-E4BC-43DF-AF14-F896E755AD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8C4D1D-4B56-410E-8E1A-DF17AAAE9D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FEF4AB-7FCF-4C74-85F1-18BEDF121B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8632D96-7E0C-45DA-A2E5-1C0997C551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2B37E-C401-4675-8EF2-F17727F1485E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9010-55E4-477F-A005-7EFB5D5D8E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955" y="2909639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200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400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600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800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 dirty="0"/>
              <a:t>25%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13931EF-E2C3-4293-BC1E-2623B8EF9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955" y="4076700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de párrafo en tamaño mínimo de 18 puntos negro.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9F76B5-91FD-4A96-936E-E596C4C37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53257" y="2909639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200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400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600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800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 dirty="0"/>
              <a:t>80%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7EC16C1-06BA-415E-8CFF-DA1F7B9A02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53257" y="4076700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de párrafo en tamaño mínimo de 18 puntos negro.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F486D0-21D1-4D5D-A5DA-74BDABCEE3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559" y="2909639"/>
            <a:ext cx="3414395" cy="116706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7200" spc="-300">
                <a:latin typeface="+mn-lt"/>
              </a:defRPr>
            </a:lvl1pPr>
            <a:lvl2pPr marL="457200" indent="0" algn="ctr">
              <a:lnSpc>
                <a:spcPct val="100000"/>
              </a:lnSpc>
              <a:buNone/>
              <a:defRPr sz="1800">
                <a:latin typeface="+mn-lt"/>
              </a:defRPr>
            </a:lvl2pPr>
            <a:lvl3pPr marL="914400" indent="0" algn="ctr">
              <a:lnSpc>
                <a:spcPct val="100000"/>
              </a:lnSpc>
              <a:buNone/>
              <a:defRPr sz="1800">
                <a:latin typeface="+mn-lt"/>
              </a:defRPr>
            </a:lvl3pPr>
            <a:lvl4pPr marL="1371600" indent="0" algn="ctr">
              <a:lnSpc>
                <a:spcPct val="100000"/>
              </a:lnSpc>
              <a:buNone/>
              <a:defRPr sz="1800">
                <a:latin typeface="+mn-lt"/>
              </a:defRPr>
            </a:lvl4pPr>
            <a:lvl5pPr marL="1828800" indent="0" algn="ctr">
              <a:lnSpc>
                <a:spcPct val="100000"/>
              </a:lnSpc>
              <a:buNone/>
              <a:defRPr sz="1800">
                <a:latin typeface="+mn-lt"/>
              </a:defRPr>
            </a:lvl5pPr>
          </a:lstStyle>
          <a:p>
            <a:pPr lvl="0"/>
            <a:r>
              <a:rPr lang="es-CO" dirty="0"/>
              <a:t>100%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51A729-02BF-40B4-9523-96D4A357A4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559" y="4076700"/>
            <a:ext cx="3414395" cy="12192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7429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Texto de párrafo en tamaño mínimo de 18 puntos negro.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DB1FF-75F3-480B-92EC-1C89BF1874CF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337542-BC5F-48A3-828F-0842C32C2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-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80955C4-FC34-4E86-A3C3-809D890A2766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029484" y="2277609"/>
            <a:ext cx="8133033" cy="398621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dirty="0"/>
              <a:t>CLICK EN ÍCONO PARA INSERTAR GRÁFICO con etiquetas de valores en tamaño 18 mínimo y color negro.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EF5DBFE0-B179-4B40-B5D2-740D2A414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865" y="715808"/>
            <a:ext cx="11613596" cy="5593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600" b="0" spc="-15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r>
              <a:rPr lang="es-CO" noProof="0" dirty="0"/>
              <a:t>Título de la diapositiva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07522621-807A-4467-A076-4360B50690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866" y="1369486"/>
            <a:ext cx="11614384" cy="3609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CO" noProof="0" dirty="0"/>
              <a:t>Subtítulo de la diapositiva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5782629A-BA4D-4C8B-9749-76A795A163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865" y="6308675"/>
            <a:ext cx="5809462" cy="3647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  <a:latin typeface="Work Sans" panose="00000500000000000000" pitchFamily="2" charset="0"/>
              </a:defRPr>
            </a:lvl1pPr>
          </a:lstStyle>
          <a:p>
            <a:pPr lvl="0"/>
            <a:r>
              <a:rPr lang="es-CO" noProof="0" dirty="0"/>
              <a:t>Fuente y/o notas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803A1F-4DE0-4DC2-8CCF-3066FB503B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75" y="234950"/>
            <a:ext cx="10709275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tx1"/>
                </a:solidFill>
                <a:latin typeface="Work Sans" panose="000005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CO" noProof="0" dirty="0"/>
              <a:t>Nombre de la presentación		DNP - Departamento Nacional de Planeación		Tema o Sección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9B5B0-16E4-49C4-BC8E-FB719FC8393D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AF4BB-ADD4-48B7-AA65-A22195C76CDC}"/>
              </a:ext>
            </a:extLst>
          </p:cNvPr>
          <p:cNvSpPr txBox="1"/>
          <p:nvPr/>
        </p:nvSpPr>
        <p:spPr>
          <a:xfrm>
            <a:off x="11617325" y="266928"/>
            <a:ext cx="36195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fld id="{75C7898C-BA7D-4DD1-B648-10E044C0935B}" type="slidenum">
              <a:rPr lang="es-CO" sz="800" smtClean="0">
                <a:solidFill>
                  <a:schemeClr val="tx1"/>
                </a:solidFill>
              </a:rPr>
              <a:pPr algn="ctr">
                <a:spcBef>
                  <a:spcPts val="600"/>
                </a:spcBef>
              </a:pPr>
              <a:t>‹Nº›</a:t>
            </a:fld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4150981-68E1-4F10-891F-8D03EDDE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019" y="6351560"/>
            <a:ext cx="1832981" cy="3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9300-272B-4A1B-897C-84226EF3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noProof="0" dirty="0"/>
              <a:t>NO EDITAR LA PLANTILLA MAESTRA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C275-8304-4ECB-ABA5-C6B4B20E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3FCD-06E2-4183-9196-4D58C623A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1C21-EA5C-4542-B0FF-93A6F57B09DF}" type="datetimeFigureOut">
              <a:rPr lang="es-CO" smtClean="0"/>
              <a:t>14/09/2020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6C343-93C7-4B14-AF15-8D3F1D31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D4B0-C5CA-42B6-BDC5-02170DE43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1BC1-4E7A-49AC-9932-5FB93800EC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91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O" sz="4400" b="0" kern="1200" smtClean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8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571-147D-49E9-83F7-FE81889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CO" sz="5800" spc="-300" dirty="0"/>
              <a:t>Manual práctico</a:t>
            </a:r>
          </a:p>
          <a:p>
            <a:r>
              <a:rPr lang="es-CO" sz="2400" dirty="0"/>
              <a:t>Plantilla para presentaciones del Departamento Nacional de Planeación - DNP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F307-ECB5-4B31-A969-007A373DD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CO"/>
              <a:t>Noviembre, 2018</a:t>
            </a:r>
            <a:endParaRPr lang="es-C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AA65E-2359-4F5D-8387-0EF7624A6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7CD55A-C5EC-4D99-A9A1-23C94D6587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6188E5-927B-4FFB-910B-65245B0C47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Instalación</a:t>
            </a:r>
          </a:p>
          <a:p>
            <a:r>
              <a:rPr lang="es-CO" dirty="0"/>
              <a:t>Uso y tipos de diapositivas</a:t>
            </a:r>
          </a:p>
          <a:p>
            <a:r>
              <a:rPr lang="es-CO" dirty="0"/>
              <a:t>Recomendaciones generales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898308-AB7F-4AF9-AA59-5E74E4AE4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s-CO" dirty="0"/>
              <a:t>Manual práctico Plantilla para presentaciones del DNP		Departamento Nacional de Planeación – DNP		Agenda</a:t>
            </a:r>
          </a:p>
        </p:txBody>
      </p:sp>
    </p:spTree>
    <p:extLst>
      <p:ext uri="{BB962C8B-B14F-4D97-AF65-F5344CB8AC3E}">
        <p14:creationId xmlns:p14="http://schemas.microsoft.com/office/powerpoint/2010/main" val="31697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945E6-9FFB-42B6-AE42-D09A7466F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2B862-3732-4E7C-979D-B3628DC366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Manual práctico Plantilla para presentaciones del DNP		Departamento Nacional de Planeación – DNP		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5AD4-8888-4306-94F2-DE7FCFEBF5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s-CO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300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5E1E76C-67FE-4D82-9858-5B84C0592EC2}"/>
              </a:ext>
            </a:extLst>
          </p:cNvPr>
          <p:cNvSpPr/>
          <p:nvPr/>
        </p:nvSpPr>
        <p:spPr>
          <a:xfrm>
            <a:off x="4280451" y="0"/>
            <a:ext cx="7908373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 err="1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3BAD666-0981-4A57-84F7-6A4BC8901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3286" y="2107894"/>
            <a:ext cx="6857449" cy="1321105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chemeClr val="accent1"/>
                </a:solidFill>
              </a:rPr>
              <a:t>ConTexto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01F8515-42DE-4D8C-A552-003D9CEDA46D}"/>
              </a:ext>
            </a:extLst>
          </p:cNvPr>
          <p:cNvSpPr txBox="1">
            <a:spLocks/>
          </p:cNvSpPr>
          <p:nvPr/>
        </p:nvSpPr>
        <p:spPr>
          <a:xfrm>
            <a:off x="4463286" y="3111809"/>
            <a:ext cx="7728714" cy="2743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0"/>
              </a:spcBef>
              <a:buSzPct val="230000"/>
              <a:buFont typeface="+mj-lt"/>
              <a:buNone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CO" sz="2400" dirty="0">
                <a:solidFill>
                  <a:schemeClr val="accent1"/>
                </a:solidFill>
                <a:latin typeface="+mn-lt"/>
              </a:rPr>
              <a:t>Librería de procesamiento </a:t>
            </a:r>
          </a:p>
          <a:p>
            <a:pPr>
              <a:spcBef>
                <a:spcPts val="0"/>
              </a:spcBef>
            </a:pPr>
            <a:r>
              <a:rPr lang="es-CO" sz="2400" dirty="0">
                <a:solidFill>
                  <a:schemeClr val="accent1"/>
                </a:solidFill>
                <a:latin typeface="+mn-lt"/>
              </a:rPr>
              <a:t>y análisis de textos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3FFB940-84E2-4237-9E7B-6A97CB0DA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45" y="1002990"/>
            <a:ext cx="5595189" cy="9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-11 Plantilla Presentaciones Dir Gen DNP V.2.1">
  <a:themeElements>
    <a:clrScheme name="DNP - 2018-2022">
      <a:dk1>
        <a:srgbClr val="004A84"/>
      </a:dk1>
      <a:lt1>
        <a:srgbClr val="FFFFFF"/>
      </a:lt1>
      <a:dk2>
        <a:srgbClr val="6699FF"/>
      </a:dk2>
      <a:lt2>
        <a:srgbClr val="FFFFFF"/>
      </a:lt2>
      <a:accent1>
        <a:srgbClr val="069169"/>
      </a:accent1>
      <a:accent2>
        <a:srgbClr val="3366CC"/>
      </a:accent2>
      <a:accent3>
        <a:srgbClr val="E20000"/>
      </a:accent3>
      <a:accent4>
        <a:srgbClr val="8400A4"/>
      </a:accent4>
      <a:accent5>
        <a:srgbClr val="FFAB00"/>
      </a:accent5>
      <a:accent6>
        <a:srgbClr val="E2ECFD"/>
      </a:accent6>
      <a:hlink>
        <a:srgbClr val="000000"/>
      </a:hlink>
      <a:folHlink>
        <a:srgbClr val="000000"/>
      </a:folHlink>
    </a:clrScheme>
    <a:fontScheme name="DNP">
      <a:majorFont>
        <a:latin typeface="Work Sans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-11 Plantilla Presentaciones Dir Gen DNP V.2.1" id="{40F9248C-CEF6-4EA2-ACB8-682C4C3EF460}" vid="{24889DA1-A3C0-4432-A378-200C59A32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2018-11 Plantilla Presentaciones Dir Gen DNP V.2.1</Template>
  <TotalTime>478</TotalTime>
  <Words>71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Work Sans</vt:lpstr>
      <vt:lpstr>Courier New</vt:lpstr>
      <vt:lpstr>Wingdings</vt:lpstr>
      <vt:lpstr>Arial</vt:lpstr>
      <vt:lpstr>Montserrat</vt:lpstr>
      <vt:lpstr>Work Sans SemiBold</vt:lpstr>
      <vt:lpstr>2018-11 Plantilla Presentaciones Dir Gen DNP V.2.1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Carbonari Winter</dc:creator>
  <cp:lastModifiedBy>Jairo Ruiz Saenz</cp:lastModifiedBy>
  <cp:revision>66</cp:revision>
  <dcterms:created xsi:type="dcterms:W3CDTF">2018-08-17T21:02:24Z</dcterms:created>
  <dcterms:modified xsi:type="dcterms:W3CDTF">2020-09-15T03:45:58Z</dcterms:modified>
</cp:coreProperties>
</file>