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39bd752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439bd7526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a95397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43a953971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4fb37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94fb372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1395350" y="1355750"/>
            <a:ext cx="6774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4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Laboratório local para estudos</a:t>
            </a:r>
            <a:endParaRPr b="0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Minikube</a:t>
            </a:r>
            <a:endParaRPr b="0" sz="4000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65550" y="2011375"/>
            <a:ext cx="7518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Minikube é um utilitário que você pode usar para executar o Kubernetes (k8s) em sua máquina local. Ele cria um cluster de nó único contido em uma máquina virtual (VM). Esse cluster permite que você execute e estude o Kubernetes sem exigir a instalação completa do Kubernetes.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 para utilizar o Minikube</a:t>
            </a:r>
            <a:endParaRPr b="0" sz="4000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65550" y="2011375"/>
            <a:ext cx="7518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Software de virtualização previamente instalado (Virtualbox/Hyper-V);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 CPUs ou mais;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2GB de memória RAM;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20GB de espaço em disco;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Conexão com a internet.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07900" y="4471050"/>
            <a:ext cx="539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Site de download: https://minikube.sigs.k8s.io/docs/start/</a:t>
            </a:r>
            <a:endParaRPr sz="13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sz="4000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08100" y="1645375"/>
            <a:ext cx="6917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Para acompanhar o curso via laboratório local é necessário possuir um computador com pelo menos 4GB de memória RAM e processador com pelo menos 4 cores (Intel Core i3 ou similar)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