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7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1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09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6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61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697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468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396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5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2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8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5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71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0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8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4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2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6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Frisa S.A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967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Informacion laboral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GT" dirty="0"/>
              <a:t>Somos una empresa con más de 50 años de experiencia en la industria avícola, con operaciones en Guatemala, El Salvador y El Caribe.</a:t>
            </a:r>
          </a:p>
          <a:p>
            <a:endParaRPr lang="es-GT" dirty="0"/>
          </a:p>
          <a:p>
            <a:r>
              <a:rPr lang="es-GT" dirty="0"/>
              <a:t>Producimos y comercializamos productos cárnicos de pollo a través de nuestra marca comercial Pio-Lindo de la cual se derivan diferentes líneas de productos como:</a:t>
            </a:r>
          </a:p>
          <a:p>
            <a:endParaRPr lang="es-GT" dirty="0"/>
          </a:p>
          <a:p>
            <a:r>
              <a:rPr lang="es-GT" dirty="0"/>
              <a:t>- Pollo Fresco</a:t>
            </a:r>
          </a:p>
          <a:p>
            <a:r>
              <a:rPr lang="es-GT" dirty="0"/>
              <a:t>- Pollo Congelado</a:t>
            </a:r>
          </a:p>
          <a:p>
            <a:r>
              <a:rPr lang="es-GT" dirty="0"/>
              <a:t>- Especialidades frescas y congeladas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278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Organización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Grupo PAF</a:t>
            </a:r>
          </a:p>
          <a:p>
            <a:r>
              <a:rPr lang="es-GT" dirty="0"/>
              <a:t>Inicia operaciones en 1958 como una empresa familiar, actualmente es una corporación con presencia en Centroamérica y El Caribe. Su objetivo es brindar a través de sus unidades de negocio alimentos para consumo humano y alimentos balanceados para animales que cumplan con los más altos estándares de calidad, aportando de esta forma a la nutrición en la región y al desarrollo de las comunidades a través de generación de empleo.</a:t>
            </a:r>
          </a:p>
        </p:txBody>
      </p:sp>
    </p:spTree>
    <p:extLst>
      <p:ext uri="{BB962C8B-B14F-4D97-AF65-F5344CB8AC3E}">
        <p14:creationId xmlns:p14="http://schemas.microsoft.com/office/powerpoint/2010/main" val="39237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DIRECCION</a:t>
            </a:r>
            <a:br>
              <a:rPr lang="es-GT" dirty="0" smtClean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GT" dirty="0" smtClean="0"/>
          </a:p>
          <a:p>
            <a:pPr algn="ctr"/>
            <a:endParaRPr lang="es-GT" dirty="0"/>
          </a:p>
          <a:p>
            <a:pPr algn="ctr"/>
            <a:endParaRPr lang="es-GT" dirty="0" smtClean="0"/>
          </a:p>
          <a:p>
            <a:pPr algn="ctr"/>
            <a:r>
              <a:rPr lang="es-GT" dirty="0" smtClean="0"/>
              <a:t>Oficinas Centrales: Calzada Aguilar Batres 35-35 Zona 12.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53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Mapa</a:t>
            </a:r>
            <a:endParaRPr lang="es-GT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221" y="2557463"/>
            <a:ext cx="6626162" cy="3317875"/>
          </a:xfrm>
        </p:spPr>
      </p:pic>
    </p:spTree>
    <p:extLst>
      <p:ext uri="{BB962C8B-B14F-4D97-AF65-F5344CB8AC3E}">
        <p14:creationId xmlns:p14="http://schemas.microsoft.com/office/powerpoint/2010/main" val="32477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913680"/>
            <a:ext cx="9601196" cy="2962187"/>
          </a:xfrm>
        </p:spPr>
        <p:txBody>
          <a:bodyPr/>
          <a:lstStyle/>
          <a:p>
            <a:pPr algn="ctr"/>
            <a:r>
              <a:rPr lang="es-GT" dirty="0" smtClean="0"/>
              <a:t>Nombre: Jairo Borrayo</a:t>
            </a:r>
          </a:p>
          <a:p>
            <a:pPr algn="ctr"/>
            <a:r>
              <a:rPr lang="es-GT" dirty="0" smtClean="0"/>
              <a:t>Grado: 5to Bachillerato en computación con orientación científica</a:t>
            </a:r>
          </a:p>
          <a:p>
            <a:endParaRPr lang="es-GT" dirty="0" smtClean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773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168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Orgánico</vt:lpstr>
      <vt:lpstr>Frisa S.A</vt:lpstr>
      <vt:lpstr>Informacion laboral</vt:lpstr>
      <vt:lpstr>Organización </vt:lpstr>
      <vt:lpstr>DIRECCION </vt:lpstr>
      <vt:lpstr>Mapa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Frisa S.A</dc:title>
  <dc:creator>Estudiante</dc:creator>
  <cp:lastModifiedBy>Estudiante</cp:lastModifiedBy>
  <cp:revision>3</cp:revision>
  <dcterms:created xsi:type="dcterms:W3CDTF">2018-08-15T16:01:07Z</dcterms:created>
  <dcterms:modified xsi:type="dcterms:W3CDTF">2018-08-15T16:28:28Z</dcterms:modified>
</cp:coreProperties>
</file>