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6F1D2-6B81-4999-9FF2-D8399E24E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B750C-853A-47AF-8CF1-A5885366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01BEC5-6175-40CD-B3E0-862E1424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FB8A12-BB24-49DE-8065-4F035C18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F35417-E9FA-4149-969C-66EA22F3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2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24802-A76A-4AA3-9DC0-3E8C6C2C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CDBEF93-8746-4C0C-8EE0-248A586E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897B9E-58D0-4DEE-8C6F-747CFACA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BFAB77-7CEC-4341-83D5-9E955786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5AAB46-89B6-4184-B1E4-3CD1B64A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55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897DBC-E6D9-4B24-AEE1-1ADA1B362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7A28A6D-3811-4892-ADF0-94C5D03D7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6FA8D9-860E-458F-AE6F-0819307E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E0705CB-7D65-45AD-AAD4-9A8D1090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95CA26-58A3-4048-BE61-D5BD4BE5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78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3AA96-E97F-4CE1-9EDC-A84F489B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489395-B389-4FB7-9732-5BEAA07E2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816720E-116D-4E59-8598-95F568AC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B67158-99EF-419E-9ECD-0843FECA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149446-AD12-4F24-B62D-BC61D292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93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8C742-4256-49FA-AF49-7C8F250B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4EC443-0ED9-4D5C-A891-4AEB76C1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8090B7-A650-4C5E-BC7C-C994C518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9A532E-7DB5-4D30-92F6-8ACF36DF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614AE6-723E-449A-B58F-B58434DE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86A1E-3001-4AB5-A855-B00D2861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0099F1-0A48-4CE0-9355-BCC60434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483284C-C669-4EA1-BBF9-D8C2B2853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8AE8D1-0BB9-4618-918C-63AED0DE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140F74-A02F-4865-AD69-342026AF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9A8272B-A6E9-43C2-8FE4-CC960E71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8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4B175-A3CC-4F74-985C-F3B4C04D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914BC40-0DB4-48BE-B630-4CDD1714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3A30D1-A675-48C1-8265-E7E455D9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6BABDDE-C591-45D7-A325-3E054A061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EDE11F1-08C8-4E35-92B0-9AEC8C5E2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2E3F092-222B-47AC-BCDC-F91CC502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8D78012-37F2-4A38-8107-2C7C0C26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93D199-D37B-4424-82C3-D504E90F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85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EB811-86A4-4D0B-A062-677E582D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874D7E5-72A6-46A4-89EC-92548EB5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1E541B3-E111-47D8-BF23-631E8B59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DE0A7B2-3A29-461A-9877-2520B285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80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E0B08C9-AD9F-4F0E-9AF9-A7017533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E243186-81A2-4EA0-873B-CFCBAD82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75AD494-F188-4D57-BA22-778D38D5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42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EAA7-B172-48F6-BC7E-871F3901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2E7A9B-5618-4545-975A-779F7869D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426B440-1E93-47EE-9F86-B811CBEF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161A3D-A14C-4FBF-B71B-5E237A5C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7E413DE-BE83-4341-9A06-70AAB9D5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B0686C1-92B7-4E4D-9D96-87B66B2D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2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A0FC0-18F0-4FD0-A223-F94F7C5B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9FE4BBE-36AC-4B80-982F-EC0A13D55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F887248-16B9-46A2-87CF-9BCC7EA37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671B38F-F96F-4CD9-8C3F-3CF2AA86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C3192AE-87EA-4059-B3EC-11078CB8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57E594-D8E2-4361-A94D-2FD05FD4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7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0B20849-DB20-43D8-8C6F-3C3A7A2E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E9B2D05-D6C2-4DBD-90CA-395991DA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2E4B14-4545-472F-BC98-783410138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98134F-DE7C-4865-A99F-BDF95111B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A47463-38D8-4FEC-AB60-909038CE4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10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0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12" Type="http://schemas.openxmlformats.org/officeDocument/2006/relationships/image" Target="../media/image14.png"/><Relationship Id="rId17" Type="http://schemas.openxmlformats.org/officeDocument/2006/relationships/image" Target="../media/image29.png"/><Relationship Id="rId2" Type="http://schemas.openxmlformats.org/officeDocument/2006/relationships/image" Target="../media/image7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0.png"/><Relationship Id="rId5" Type="http://schemas.openxmlformats.org/officeDocument/2006/relationships/image" Target="../media/image14.png"/><Relationship Id="rId10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13D6A2EF-30A1-46BF-9B0E-CAA565361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5" r="148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FD5D9A7-544C-4D9E-B890-642E4F39BEB8}"/>
              </a:ext>
            </a:extLst>
          </p:cNvPr>
          <p:cNvSpPr/>
          <p:nvPr/>
        </p:nvSpPr>
        <p:spPr>
          <a:xfrm>
            <a:off x="1064554" y="2163036"/>
            <a:ext cx="10347158" cy="2283156"/>
          </a:xfrm>
          <a:prstGeom prst="round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b="1" dirty="0" err="1">
                <a:solidFill>
                  <a:schemeClr val="tx1"/>
                </a:solidFill>
              </a:rPr>
              <a:t>Algoritmo</a:t>
            </a:r>
            <a:r>
              <a:rPr lang="en-GB" sz="3500" b="1" dirty="0">
                <a:solidFill>
                  <a:schemeClr val="tx1"/>
                </a:solidFill>
              </a:rPr>
              <a:t> A* </a:t>
            </a:r>
            <a:r>
              <a:rPr lang="en-GB" sz="3500" b="1" dirty="0" err="1">
                <a:solidFill>
                  <a:schemeClr val="tx1"/>
                </a:solidFill>
              </a:rPr>
              <a:t>aplicado</a:t>
            </a:r>
            <a:r>
              <a:rPr lang="en-GB" sz="3500" b="1" dirty="0">
                <a:solidFill>
                  <a:schemeClr val="tx1"/>
                </a:solidFill>
              </a:rPr>
              <a:t> </a:t>
            </a:r>
            <a:r>
              <a:rPr lang="en-GB" sz="3500" b="1" dirty="0" err="1">
                <a:solidFill>
                  <a:schemeClr val="tx1"/>
                </a:solidFill>
              </a:rPr>
              <a:t>ao</a:t>
            </a:r>
            <a:r>
              <a:rPr lang="en-GB" sz="3500" b="1" dirty="0">
                <a:solidFill>
                  <a:schemeClr val="tx1"/>
                </a:solidFill>
              </a:rPr>
              <a:t> </a:t>
            </a:r>
            <a:r>
              <a:rPr lang="pt-BR" sz="3500" b="1" i="1" dirty="0">
                <a:solidFill>
                  <a:schemeClr val="tx1"/>
                </a:solidFill>
              </a:rPr>
              <a:t>cálculo de rotas</a:t>
            </a:r>
            <a:r>
              <a:rPr lang="pt-BR" sz="3500" b="1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pt-BR" sz="3500" b="1" dirty="0">
                <a:solidFill>
                  <a:schemeClr val="tx1"/>
                </a:solidFill>
              </a:rPr>
              <a:t>problema do metrô de Paris</a:t>
            </a:r>
            <a:r>
              <a:rPr lang="en-GB" sz="35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511DB1-D3EC-4C18-BCE0-1BA8DDF6D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087"/>
            <a:ext cx="9144000" cy="1547682"/>
          </a:xfrm>
        </p:spPr>
        <p:txBody>
          <a:bodyPr>
            <a:normAutofit/>
          </a:bodyPr>
          <a:lstStyle/>
          <a:p>
            <a:r>
              <a:rPr lang="en-GB" sz="3000" b="1" dirty="0" err="1"/>
              <a:t>Universidade</a:t>
            </a:r>
            <a:r>
              <a:rPr lang="en-GB" sz="3000" b="1" dirty="0"/>
              <a:t> Federal de Pernambuco – UFPE</a:t>
            </a:r>
            <a:br>
              <a:rPr lang="en-GB" sz="3000" b="1" dirty="0"/>
            </a:br>
            <a:r>
              <a:rPr lang="en-GB" sz="3000" b="1" dirty="0"/>
              <a:t>Centro de </a:t>
            </a:r>
            <a:r>
              <a:rPr lang="pt-BR" sz="3000" b="1" dirty="0"/>
              <a:t>Informática</a:t>
            </a:r>
            <a:r>
              <a:rPr lang="en-GB" sz="3000" b="1" dirty="0"/>
              <a:t> – </a:t>
            </a:r>
            <a:r>
              <a:rPr lang="en-GB" sz="3000" b="1" dirty="0" err="1"/>
              <a:t>CIn</a:t>
            </a:r>
            <a:br>
              <a:rPr lang="en-GB" sz="3000" b="1" dirty="0"/>
            </a:br>
            <a:r>
              <a:rPr lang="en-GB" sz="3000" b="1" dirty="0" err="1"/>
              <a:t>Programa</a:t>
            </a:r>
            <a:r>
              <a:rPr lang="en-GB" sz="3000" b="1" dirty="0"/>
              <a:t> de </a:t>
            </a:r>
            <a:r>
              <a:rPr lang="en-GB" sz="3000" b="1" dirty="0" err="1"/>
              <a:t>Pós-Graduação</a:t>
            </a:r>
            <a:r>
              <a:rPr lang="en-GB" sz="3000" b="1" dirty="0"/>
              <a:t> </a:t>
            </a:r>
            <a:r>
              <a:rPr lang="en-GB" sz="3000" b="1" dirty="0" err="1"/>
              <a:t>em</a:t>
            </a:r>
            <a:r>
              <a:rPr lang="en-GB" sz="3000" b="1" dirty="0"/>
              <a:t> </a:t>
            </a:r>
            <a:r>
              <a:rPr lang="en-GB" sz="3000" b="1" dirty="0" err="1"/>
              <a:t>Ciência</a:t>
            </a:r>
            <a:r>
              <a:rPr lang="en-GB" sz="3000" b="1" dirty="0"/>
              <a:t> da </a:t>
            </a:r>
            <a:r>
              <a:rPr lang="en-GB" sz="3000" b="1" dirty="0" err="1"/>
              <a:t>Computação</a:t>
            </a:r>
            <a:endParaRPr lang="en-GB" sz="3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C93DBE-73AC-4763-96E5-A6D979DB8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7712" y="5205532"/>
            <a:ext cx="9144000" cy="1329975"/>
          </a:xfrm>
        </p:spPr>
        <p:txBody>
          <a:bodyPr>
            <a:normAutofit lnSpcReduction="10000"/>
          </a:bodyPr>
          <a:lstStyle/>
          <a:p>
            <a:pPr algn="r"/>
            <a:r>
              <a:rPr lang="en-GB" dirty="0"/>
              <a:t>Jair Paulino de Sales</a:t>
            </a:r>
          </a:p>
          <a:p>
            <a:pPr algn="r"/>
            <a:r>
              <a:rPr lang="en-GB" dirty="0"/>
              <a:t>Profª. Flavia de Almeida Barros</a:t>
            </a:r>
          </a:p>
          <a:p>
            <a:pPr algn="r"/>
            <a:r>
              <a:rPr lang="en-GB" b="1" dirty="0"/>
              <a:t>IN1100 - </a:t>
            </a:r>
            <a:r>
              <a:rPr lang="en-GB" b="1" dirty="0" err="1"/>
              <a:t>Agentes</a:t>
            </a:r>
            <a:r>
              <a:rPr lang="en-GB" b="1" dirty="0"/>
              <a:t> </a:t>
            </a:r>
            <a:r>
              <a:rPr lang="en-GB" b="1" dirty="0" err="1"/>
              <a:t>Cognitivos</a:t>
            </a:r>
            <a:r>
              <a:rPr lang="en-GB" b="1" dirty="0"/>
              <a:t> e </a:t>
            </a:r>
            <a:r>
              <a:rPr lang="en-GB" b="1" dirty="0" err="1"/>
              <a:t>Adaptativos</a:t>
            </a:r>
            <a:endParaRPr lang="en-GB" b="1" dirty="0"/>
          </a:p>
          <a:p>
            <a:endParaRPr lang="en-GB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E7B939A4-F929-4C07-9AD5-364C4BF6A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32" y="4854618"/>
            <a:ext cx="776958" cy="155391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C5B9858-6729-47AC-99F9-B7092FC04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07" y="4854618"/>
            <a:ext cx="1941365" cy="163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6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E5FC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255C14-1BF6-4977-B869-BA0D12A0C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365" t="102" r="-6365" b="-482"/>
          <a:stretch/>
        </p:blipFill>
        <p:spPr>
          <a:xfrm>
            <a:off x="714697" y="643467"/>
            <a:ext cx="3670649" cy="247565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E5FC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CF1BA4-E45F-45E3-AC12-E9639D0984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226"/>
          <a:stretch/>
        </p:blipFill>
        <p:spPr>
          <a:xfrm>
            <a:off x="714965" y="3748194"/>
            <a:ext cx="3670113" cy="247163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9DB9F5-2811-4CDD-A9F3-FA99FD7CC3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58" r="-2" b="12646"/>
          <a:stretch/>
        </p:blipFill>
        <p:spPr>
          <a:xfrm>
            <a:off x="5066951" y="778176"/>
            <a:ext cx="6410084" cy="53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4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</p:spPr>
            <p:txBody>
              <a:bodyPr>
                <a:normAutofit/>
              </a:bodyPr>
              <a:lstStyle/>
              <a:p>
                <a:r>
                  <a:rPr lang="en-GB" sz="3500" dirty="0"/>
                  <a:t>Rota 1 </a:t>
                </a:r>
                <a14:m>
                  <m:oMath xmlns:m="http://schemas.openxmlformats.org/officeDocument/2006/math">
                    <m:r>
                      <a:rPr lang="en-GB" sz="35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500" dirty="0"/>
                  <a:t> 12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  <a:blipFill>
                <a:blip r:embed="rId2"/>
                <a:stretch>
                  <a:fillRect l="-1739" t="-18812" b="-34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uxograma: Conexão 3">
            <a:extLst>
              <a:ext uri="{FF2B5EF4-FFF2-40B4-BE49-F238E27FC236}">
                <a16:creationId xmlns:a16="http://schemas.microsoft.com/office/drawing/2014/main" id="{E2CA546D-7ADC-4A95-81ED-2FAEE4FDBEF3}"/>
              </a:ext>
            </a:extLst>
          </p:cNvPr>
          <p:cNvSpPr/>
          <p:nvPr/>
        </p:nvSpPr>
        <p:spPr>
          <a:xfrm>
            <a:off x="3992454" y="761757"/>
            <a:ext cx="643941" cy="6588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1</a:t>
            </a:r>
          </a:p>
        </p:txBody>
      </p:sp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D2DABF5C-84F8-4F52-A61E-3D4D11DC66A8}"/>
              </a:ext>
            </a:extLst>
          </p:cNvPr>
          <p:cNvSpPr/>
          <p:nvPr/>
        </p:nvSpPr>
        <p:spPr>
          <a:xfrm>
            <a:off x="3958216" y="1730892"/>
            <a:ext cx="716816" cy="65888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2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B077E031-A826-4C4E-9578-C14879B4DCA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314425" y="1420641"/>
            <a:ext cx="2199" cy="31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7CB304DC-CFBA-4D01-B4AC-20E42A7F5209}"/>
              </a:ext>
            </a:extLst>
          </p:cNvPr>
          <p:cNvCxnSpPr/>
          <p:nvPr/>
        </p:nvCxnSpPr>
        <p:spPr>
          <a:xfrm>
            <a:off x="9878096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00BE9E7-5932-4B60-8357-582121B6E989}"/>
                  </a:ext>
                </a:extLst>
              </p:cNvPr>
              <p:cNvSpPr txBox="1"/>
              <p:nvPr/>
            </p:nvSpPr>
            <p:spPr>
              <a:xfrm>
                <a:off x="3308796" y="2700027"/>
                <a:ext cx="20112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=10+20.9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00BE9E7-5932-4B60-8357-582121B6E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796" y="2700027"/>
                <a:ext cx="2011256" cy="307777"/>
              </a:xfrm>
              <a:prstGeom prst="rect">
                <a:avLst/>
              </a:prstGeom>
              <a:blipFill>
                <a:blip r:embed="rId3"/>
                <a:stretch>
                  <a:fillRect l="-1212" r="-606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405B769-A958-4877-8DD5-11F61E3D774C}"/>
              </a:ext>
            </a:extLst>
          </p:cNvPr>
          <p:cNvSpPr/>
          <p:nvPr/>
        </p:nvSpPr>
        <p:spPr>
          <a:xfrm>
            <a:off x="9289967" y="1205953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FD72DF09-B376-43CF-A485-37A608F0B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77011"/>
              </p:ext>
            </p:extLst>
          </p:nvPr>
        </p:nvGraphicFramePr>
        <p:xfrm>
          <a:off x="10120651" y="183685"/>
          <a:ext cx="1840606" cy="6386464"/>
        </p:xfrm>
        <a:graphic>
          <a:graphicData uri="http://schemas.openxmlformats.org/drawingml/2006/table">
            <a:tbl>
              <a:tblPr/>
              <a:tblGrid>
                <a:gridCol w="920303">
                  <a:extLst>
                    <a:ext uri="{9D8B030D-6E8A-4147-A177-3AD203B41FA5}">
                      <a16:colId xmlns:a16="http://schemas.microsoft.com/office/drawing/2014/main" val="3184843040"/>
                    </a:ext>
                  </a:extLst>
                </a:gridCol>
                <a:gridCol w="920303">
                  <a:extLst>
                    <a:ext uri="{9D8B030D-6E8A-4147-A177-3AD203B41FA5}">
                      <a16:colId xmlns:a16="http://schemas.microsoft.com/office/drawing/2014/main" val="3745049534"/>
                    </a:ext>
                  </a:extLst>
                </a:gridCol>
              </a:tblGrid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Estações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76471"/>
                  </a:ext>
                </a:extLst>
              </a:tr>
              <a:tr h="522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54421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505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6518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0679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823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17747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2642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25036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8324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33836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80996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956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513793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122174"/>
                  </a:ext>
                </a:extLst>
              </a:tr>
            </a:tbl>
          </a:graphicData>
        </a:graphic>
      </p:graphicFrame>
      <p:sp>
        <p:nvSpPr>
          <p:cNvPr id="17" name="Título 1">
            <a:extLst>
              <a:ext uri="{FF2B5EF4-FFF2-40B4-BE49-F238E27FC236}">
                <a16:creationId xmlns:a16="http://schemas.microsoft.com/office/drawing/2014/main" id="{642A239B-D0B1-4501-8C7C-2F79D9C932D4}"/>
              </a:ext>
            </a:extLst>
          </p:cNvPr>
          <p:cNvSpPr txBox="1">
            <a:spLocks/>
          </p:cNvSpPr>
          <p:nvPr/>
        </p:nvSpPr>
        <p:spPr>
          <a:xfrm>
            <a:off x="7671434" y="5868010"/>
            <a:ext cx="2603764" cy="6148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/>
              <a:t>Origem</a:t>
            </a:r>
            <a:r>
              <a:rPr lang="en-GB" sz="2000" dirty="0"/>
              <a:t> == </a:t>
            </a:r>
            <a:r>
              <a:rPr lang="en-GB" sz="2000" dirty="0" err="1"/>
              <a:t>Destino</a:t>
            </a:r>
            <a:r>
              <a:rPr lang="en-GB" sz="2000" dirty="0"/>
              <a:t>?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253BB8B-CDF4-4FDC-94C3-CD4DFD39E215}"/>
              </a:ext>
            </a:extLst>
          </p:cNvPr>
          <p:cNvSpPr txBox="1">
            <a:spLocks/>
          </p:cNvSpPr>
          <p:nvPr/>
        </p:nvSpPr>
        <p:spPr>
          <a:xfrm>
            <a:off x="6431844" y="6262701"/>
            <a:ext cx="2603764" cy="614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b="1" dirty="0"/>
              <a:t>NÃO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247E95A-F790-40D4-8CE8-993C7726B4D9}"/>
                  </a:ext>
                </a:extLst>
              </p:cNvPr>
              <p:cNvSpPr txBox="1"/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247E95A-F790-40D4-8CE8-993C7726B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blipFill>
                <a:blip r:embed="rId4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uxograma: Conexão 19">
            <a:extLst>
              <a:ext uri="{FF2B5EF4-FFF2-40B4-BE49-F238E27FC236}">
                <a16:creationId xmlns:a16="http://schemas.microsoft.com/office/drawing/2014/main" id="{C3558E66-E66B-462A-9F3F-670C80B510D5}"/>
              </a:ext>
            </a:extLst>
          </p:cNvPr>
          <p:cNvSpPr/>
          <p:nvPr/>
        </p:nvSpPr>
        <p:spPr>
          <a:xfrm>
            <a:off x="3958217" y="1724324"/>
            <a:ext cx="716815" cy="66545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7881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8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</p:spPr>
            <p:txBody>
              <a:bodyPr>
                <a:normAutofit/>
              </a:bodyPr>
              <a:lstStyle/>
              <a:p>
                <a:r>
                  <a:rPr lang="en-GB" sz="3500" dirty="0"/>
                  <a:t>Rota 1 </a:t>
                </a:r>
                <a14:m>
                  <m:oMath xmlns:m="http://schemas.openxmlformats.org/officeDocument/2006/math">
                    <m:r>
                      <a:rPr lang="en-GB" sz="35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500" dirty="0"/>
                  <a:t> 12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  <a:blipFill>
                <a:blip r:embed="rId2"/>
                <a:stretch>
                  <a:fillRect l="-1739" t="-18812" b="-34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uxograma: Conexão 3">
            <a:extLst>
              <a:ext uri="{FF2B5EF4-FFF2-40B4-BE49-F238E27FC236}">
                <a16:creationId xmlns:a16="http://schemas.microsoft.com/office/drawing/2014/main" id="{E2CA546D-7ADC-4A95-81ED-2FAEE4FDBEF3}"/>
              </a:ext>
            </a:extLst>
          </p:cNvPr>
          <p:cNvSpPr/>
          <p:nvPr/>
        </p:nvSpPr>
        <p:spPr>
          <a:xfrm>
            <a:off x="4069724" y="794109"/>
            <a:ext cx="614610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1</a:t>
            </a:r>
          </a:p>
        </p:txBody>
      </p:sp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D2DABF5C-84F8-4F52-A61E-3D4D11DC66A8}"/>
              </a:ext>
            </a:extLst>
          </p:cNvPr>
          <p:cNvSpPr/>
          <p:nvPr/>
        </p:nvSpPr>
        <p:spPr>
          <a:xfrm>
            <a:off x="4069723" y="1737486"/>
            <a:ext cx="614611" cy="62653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2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B077E031-A826-4C4E-9578-C14879B4DCA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377029" y="1420641"/>
            <a:ext cx="0" cy="316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FAB22B5-5692-4AB7-8D48-921AAE048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32765"/>
              </p:ext>
            </p:extLst>
          </p:nvPr>
        </p:nvGraphicFramePr>
        <p:xfrm>
          <a:off x="10120651" y="183685"/>
          <a:ext cx="1840606" cy="6386464"/>
        </p:xfrm>
        <a:graphic>
          <a:graphicData uri="http://schemas.openxmlformats.org/drawingml/2006/table">
            <a:tbl>
              <a:tblPr/>
              <a:tblGrid>
                <a:gridCol w="920303">
                  <a:extLst>
                    <a:ext uri="{9D8B030D-6E8A-4147-A177-3AD203B41FA5}">
                      <a16:colId xmlns:a16="http://schemas.microsoft.com/office/drawing/2014/main" val="3184843040"/>
                    </a:ext>
                  </a:extLst>
                </a:gridCol>
                <a:gridCol w="920303">
                  <a:extLst>
                    <a:ext uri="{9D8B030D-6E8A-4147-A177-3AD203B41FA5}">
                      <a16:colId xmlns:a16="http://schemas.microsoft.com/office/drawing/2014/main" val="3745049534"/>
                    </a:ext>
                  </a:extLst>
                </a:gridCol>
              </a:tblGrid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Estações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76471"/>
                  </a:ext>
                </a:extLst>
              </a:tr>
              <a:tr h="522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54421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505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6518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0679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823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17747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2642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25036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8324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33836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80996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956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513793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122174"/>
                  </a:ext>
                </a:extLst>
              </a:tr>
            </a:tbl>
          </a:graphicData>
        </a:graphic>
      </p:graphicFrame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7CB304DC-CFBA-4D01-B4AC-20E42A7F5209}"/>
              </a:ext>
            </a:extLst>
          </p:cNvPr>
          <p:cNvCxnSpPr/>
          <p:nvPr/>
        </p:nvCxnSpPr>
        <p:spPr>
          <a:xfrm>
            <a:off x="9878096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00BE9E7-5932-4B60-8357-582121B6E989}"/>
                  </a:ext>
                </a:extLst>
              </p:cNvPr>
              <p:cNvSpPr txBox="1"/>
              <p:nvPr/>
            </p:nvSpPr>
            <p:spPr>
              <a:xfrm>
                <a:off x="3632462" y="3452852"/>
                <a:ext cx="1502014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30.9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=20+10.9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00BE9E7-5932-4B60-8357-582121B6E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62" y="3452852"/>
                <a:ext cx="1502014" cy="230832"/>
              </a:xfrm>
              <a:prstGeom prst="rect">
                <a:avLst/>
              </a:prstGeom>
              <a:blipFill>
                <a:blip r:embed="rId3"/>
                <a:stretch>
                  <a:fillRect l="-813" r="-813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405B769-A958-4877-8DD5-11F61E3D774C}"/>
              </a:ext>
            </a:extLst>
          </p:cNvPr>
          <p:cNvSpPr/>
          <p:nvPr/>
        </p:nvSpPr>
        <p:spPr>
          <a:xfrm>
            <a:off x="9277088" y="1633000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uxograma: Conexão 12">
            <a:extLst>
              <a:ext uri="{FF2B5EF4-FFF2-40B4-BE49-F238E27FC236}">
                <a16:creationId xmlns:a16="http://schemas.microsoft.com/office/drawing/2014/main" id="{B565E129-F0A7-4139-AF5E-74AB1774AEC1}"/>
              </a:ext>
            </a:extLst>
          </p:cNvPr>
          <p:cNvSpPr/>
          <p:nvPr/>
        </p:nvSpPr>
        <p:spPr>
          <a:xfrm>
            <a:off x="2313903" y="2792241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3</a:t>
            </a:r>
          </a:p>
        </p:txBody>
      </p:sp>
      <p:sp>
        <p:nvSpPr>
          <p:cNvPr id="14" name="Fluxograma: Conexão 13">
            <a:extLst>
              <a:ext uri="{FF2B5EF4-FFF2-40B4-BE49-F238E27FC236}">
                <a16:creationId xmlns:a16="http://schemas.microsoft.com/office/drawing/2014/main" id="{CE8BABF5-B4ED-4275-8444-CED45FFF92A5}"/>
              </a:ext>
            </a:extLst>
          </p:cNvPr>
          <p:cNvSpPr/>
          <p:nvPr/>
        </p:nvSpPr>
        <p:spPr>
          <a:xfrm>
            <a:off x="4056844" y="2792241"/>
            <a:ext cx="653251" cy="626532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9</a:t>
            </a:r>
          </a:p>
        </p:txBody>
      </p:sp>
      <p:sp>
        <p:nvSpPr>
          <p:cNvPr id="15" name="Fluxograma: Conexão 14">
            <a:extLst>
              <a:ext uri="{FF2B5EF4-FFF2-40B4-BE49-F238E27FC236}">
                <a16:creationId xmlns:a16="http://schemas.microsoft.com/office/drawing/2014/main" id="{919DB8D3-F89E-4E73-B6AB-36FFEF585A1C}"/>
              </a:ext>
            </a:extLst>
          </p:cNvPr>
          <p:cNvSpPr/>
          <p:nvPr/>
        </p:nvSpPr>
        <p:spPr>
          <a:xfrm>
            <a:off x="5734667" y="2816757"/>
            <a:ext cx="653251" cy="61489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10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5EF69313-B3A1-4BD0-8EA1-9344C8F3A140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4377029" y="2364018"/>
            <a:ext cx="6441" cy="428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69E3A56-995B-416A-A082-21664703D9E1}"/>
                  </a:ext>
                </a:extLst>
              </p:cNvPr>
              <p:cNvSpPr txBox="1"/>
              <p:nvPr/>
            </p:nvSpPr>
            <p:spPr>
              <a:xfrm>
                <a:off x="5340184" y="3469876"/>
                <a:ext cx="1647887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37.7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=13.5+24.2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69E3A56-995B-416A-A082-21664703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184" y="3469876"/>
                <a:ext cx="1647887" cy="230832"/>
              </a:xfrm>
              <a:prstGeom prst="rect">
                <a:avLst/>
              </a:prstGeom>
              <a:blipFill>
                <a:blip r:embed="rId4"/>
                <a:stretch>
                  <a:fillRect l="-741" r="-741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3FCCBE6-CF0B-4A2F-A25C-B8BE44A7FB42}"/>
                  </a:ext>
                </a:extLst>
              </p:cNvPr>
              <p:cNvSpPr txBox="1"/>
              <p:nvPr/>
            </p:nvSpPr>
            <p:spPr>
              <a:xfrm>
                <a:off x="1670437" y="3469876"/>
                <a:ext cx="202247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37.6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=18.5+19.1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3FCCBE6-CF0B-4A2F-A25C-B8BE44A7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437" y="3469876"/>
                <a:ext cx="2022477" cy="23083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1EFA0800-9E8C-4140-A4D5-2EDC93CC2219}"/>
              </a:ext>
            </a:extLst>
          </p:cNvPr>
          <p:cNvCxnSpPr>
            <a:cxnSpLocks/>
            <a:stCxn id="5" idx="4"/>
            <a:endCxn id="13" idx="7"/>
          </p:cNvCxnSpPr>
          <p:nvPr/>
        </p:nvCxnSpPr>
        <p:spPr>
          <a:xfrm flipH="1">
            <a:off x="2864162" y="2364018"/>
            <a:ext cx="1512867" cy="519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C79064E-BD5D-4AED-9DD0-C0CD76E2D53B}"/>
              </a:ext>
            </a:extLst>
          </p:cNvPr>
          <p:cNvCxnSpPr>
            <a:cxnSpLocks/>
            <a:stCxn id="5" idx="4"/>
            <a:endCxn id="15" idx="1"/>
          </p:cNvCxnSpPr>
          <p:nvPr/>
        </p:nvCxnSpPr>
        <p:spPr>
          <a:xfrm>
            <a:off x="4377029" y="2364018"/>
            <a:ext cx="1453304" cy="542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31F2A2C3-54E8-44B9-8AF0-AB1EC5F49705}"/>
              </a:ext>
            </a:extLst>
          </p:cNvPr>
          <p:cNvSpPr/>
          <p:nvPr/>
        </p:nvSpPr>
        <p:spPr>
          <a:xfrm>
            <a:off x="9277087" y="4129377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0A47A893-D1CD-4672-9D00-36248618951C}"/>
              </a:ext>
            </a:extLst>
          </p:cNvPr>
          <p:cNvSpPr/>
          <p:nvPr/>
        </p:nvSpPr>
        <p:spPr>
          <a:xfrm>
            <a:off x="9277086" y="4555336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6D10DE16-F950-4E64-B4B6-845E7F9A226E}"/>
                  </a:ext>
                </a:extLst>
              </p:cNvPr>
              <p:cNvSpPr txBox="1"/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6D10DE16-F950-4E64-B4B6-845E7F9A2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blipFill>
                <a:blip r:embed="rId6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FD25F6F-F150-4902-A691-583CB40EE410}"/>
                  </a:ext>
                </a:extLst>
              </p:cNvPr>
              <p:cNvSpPr txBox="1"/>
              <p:nvPr/>
            </p:nvSpPr>
            <p:spPr>
              <a:xfrm>
                <a:off x="3399014" y="2439340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FD25F6F-F150-4902-A691-583CB40EE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14" y="2439340"/>
                <a:ext cx="275717" cy="184666"/>
              </a:xfrm>
              <a:prstGeom prst="rect">
                <a:avLst/>
              </a:prstGeom>
              <a:blipFill>
                <a:blip r:embed="rId7"/>
                <a:stretch>
                  <a:fillRect l="-13333" r="-13333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23D70619-D34B-4349-B906-14092671E4FC}"/>
                  </a:ext>
                </a:extLst>
              </p:cNvPr>
              <p:cNvSpPr txBox="1"/>
              <p:nvPr/>
            </p:nvSpPr>
            <p:spPr>
              <a:xfrm>
                <a:off x="4431337" y="2496197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23D70619-D34B-4349-B906-14092671E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37" y="2496197"/>
                <a:ext cx="218008" cy="184666"/>
              </a:xfrm>
              <a:prstGeom prst="rect">
                <a:avLst/>
              </a:prstGeom>
              <a:blipFill>
                <a:blip r:embed="rId6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6A1F6BFE-B482-4B3C-9C43-A9945C72AF71}"/>
                  </a:ext>
                </a:extLst>
              </p:cNvPr>
              <p:cNvSpPr txBox="1"/>
              <p:nvPr/>
            </p:nvSpPr>
            <p:spPr>
              <a:xfrm>
                <a:off x="5009625" y="2403864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6A1F6BFE-B482-4B3C-9C43-A9945C72A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625" y="2403864"/>
                <a:ext cx="275717" cy="184666"/>
              </a:xfrm>
              <a:prstGeom prst="rect">
                <a:avLst/>
              </a:prstGeom>
              <a:blipFill>
                <a:blip r:embed="rId8"/>
                <a:stretch>
                  <a:fillRect l="-13333" r="-13333"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ítulo 1">
            <a:extLst>
              <a:ext uri="{FF2B5EF4-FFF2-40B4-BE49-F238E27FC236}">
                <a16:creationId xmlns:a16="http://schemas.microsoft.com/office/drawing/2014/main" id="{2A4E13C7-9C73-48F0-9E6B-C8F76EFBCD8E}"/>
              </a:ext>
            </a:extLst>
          </p:cNvPr>
          <p:cNvSpPr txBox="1">
            <a:spLocks/>
          </p:cNvSpPr>
          <p:nvPr/>
        </p:nvSpPr>
        <p:spPr>
          <a:xfrm>
            <a:off x="7671434" y="5868010"/>
            <a:ext cx="2603764" cy="6148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/>
              <a:t>Origem</a:t>
            </a:r>
            <a:r>
              <a:rPr lang="en-GB" sz="2000" dirty="0"/>
              <a:t> == </a:t>
            </a:r>
            <a:r>
              <a:rPr lang="en-GB" sz="2000" dirty="0" err="1"/>
              <a:t>Destino</a:t>
            </a:r>
            <a:r>
              <a:rPr lang="en-GB" sz="2000" dirty="0"/>
              <a:t>?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1E9F6FB1-E815-469C-AECF-6731C2F46907}"/>
              </a:ext>
            </a:extLst>
          </p:cNvPr>
          <p:cNvSpPr txBox="1">
            <a:spLocks/>
          </p:cNvSpPr>
          <p:nvPr/>
        </p:nvSpPr>
        <p:spPr>
          <a:xfrm>
            <a:off x="6431844" y="6262701"/>
            <a:ext cx="2603764" cy="614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b="1" dirty="0"/>
              <a:t>NÃO</a:t>
            </a:r>
          </a:p>
        </p:txBody>
      </p:sp>
      <p:sp>
        <p:nvSpPr>
          <p:cNvPr id="41" name="Fluxograma: Conexão 40">
            <a:extLst>
              <a:ext uri="{FF2B5EF4-FFF2-40B4-BE49-F238E27FC236}">
                <a16:creationId xmlns:a16="http://schemas.microsoft.com/office/drawing/2014/main" id="{442427CF-2F9A-4ED1-A884-43D7BB760956}"/>
              </a:ext>
            </a:extLst>
          </p:cNvPr>
          <p:cNvSpPr/>
          <p:nvPr/>
        </p:nvSpPr>
        <p:spPr>
          <a:xfrm>
            <a:off x="4053272" y="2776709"/>
            <a:ext cx="653251" cy="646239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343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7" grpId="0"/>
      <p:bldP spid="18" grpId="0"/>
      <p:bldP spid="33" grpId="0" animBg="1"/>
      <p:bldP spid="34" grpId="0" animBg="1"/>
      <p:bldP spid="40" grpId="0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</p:spPr>
            <p:txBody>
              <a:bodyPr>
                <a:normAutofit/>
              </a:bodyPr>
              <a:lstStyle/>
              <a:p>
                <a:r>
                  <a:rPr lang="en-GB" sz="3500" dirty="0"/>
                  <a:t>Rota 1 </a:t>
                </a:r>
                <a14:m>
                  <m:oMath xmlns:m="http://schemas.openxmlformats.org/officeDocument/2006/math">
                    <m:r>
                      <a:rPr lang="en-GB" sz="35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500" dirty="0"/>
                  <a:t> 12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  <a:blipFill>
                <a:blip r:embed="rId2"/>
                <a:stretch>
                  <a:fillRect l="-1739" t="-18812" b="-34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uxograma: Conexão 3">
            <a:extLst>
              <a:ext uri="{FF2B5EF4-FFF2-40B4-BE49-F238E27FC236}">
                <a16:creationId xmlns:a16="http://schemas.microsoft.com/office/drawing/2014/main" id="{E2CA546D-7ADC-4A95-81ED-2FAEE4FDBEF3}"/>
              </a:ext>
            </a:extLst>
          </p:cNvPr>
          <p:cNvSpPr/>
          <p:nvPr/>
        </p:nvSpPr>
        <p:spPr>
          <a:xfrm>
            <a:off x="4069724" y="794109"/>
            <a:ext cx="614610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1</a:t>
            </a:r>
          </a:p>
        </p:txBody>
      </p:sp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D2DABF5C-84F8-4F52-A61E-3D4D11DC66A8}"/>
              </a:ext>
            </a:extLst>
          </p:cNvPr>
          <p:cNvSpPr/>
          <p:nvPr/>
        </p:nvSpPr>
        <p:spPr>
          <a:xfrm>
            <a:off x="4069723" y="1737486"/>
            <a:ext cx="614611" cy="62653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2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B077E031-A826-4C4E-9578-C14879B4DCA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377029" y="1420641"/>
            <a:ext cx="0" cy="316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FAB22B5-5692-4AB7-8D48-921AAE0489F3}"/>
              </a:ext>
            </a:extLst>
          </p:cNvPr>
          <p:cNvGraphicFramePr>
            <a:graphicFrameLocks noGrp="1"/>
          </p:cNvGraphicFramePr>
          <p:nvPr/>
        </p:nvGraphicFramePr>
        <p:xfrm>
          <a:off x="10120651" y="183685"/>
          <a:ext cx="1840606" cy="6386464"/>
        </p:xfrm>
        <a:graphic>
          <a:graphicData uri="http://schemas.openxmlformats.org/drawingml/2006/table">
            <a:tbl>
              <a:tblPr/>
              <a:tblGrid>
                <a:gridCol w="920303">
                  <a:extLst>
                    <a:ext uri="{9D8B030D-6E8A-4147-A177-3AD203B41FA5}">
                      <a16:colId xmlns:a16="http://schemas.microsoft.com/office/drawing/2014/main" val="3184843040"/>
                    </a:ext>
                  </a:extLst>
                </a:gridCol>
                <a:gridCol w="920303">
                  <a:extLst>
                    <a:ext uri="{9D8B030D-6E8A-4147-A177-3AD203B41FA5}">
                      <a16:colId xmlns:a16="http://schemas.microsoft.com/office/drawing/2014/main" val="3745049534"/>
                    </a:ext>
                  </a:extLst>
                </a:gridCol>
              </a:tblGrid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Estações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76471"/>
                  </a:ext>
                </a:extLst>
              </a:tr>
              <a:tr h="522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54421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505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6518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0679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823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17747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2642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25036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8324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33836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80996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956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513793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122174"/>
                  </a:ext>
                </a:extLst>
              </a:tr>
            </a:tbl>
          </a:graphicData>
        </a:graphic>
      </p:graphicFrame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7CB304DC-CFBA-4D01-B4AC-20E42A7F5209}"/>
              </a:ext>
            </a:extLst>
          </p:cNvPr>
          <p:cNvCxnSpPr/>
          <p:nvPr/>
        </p:nvCxnSpPr>
        <p:spPr>
          <a:xfrm>
            <a:off x="9878096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Conexão 12">
            <a:extLst>
              <a:ext uri="{FF2B5EF4-FFF2-40B4-BE49-F238E27FC236}">
                <a16:creationId xmlns:a16="http://schemas.microsoft.com/office/drawing/2014/main" id="{B565E129-F0A7-4139-AF5E-74AB1774AEC1}"/>
              </a:ext>
            </a:extLst>
          </p:cNvPr>
          <p:cNvSpPr/>
          <p:nvPr/>
        </p:nvSpPr>
        <p:spPr>
          <a:xfrm>
            <a:off x="2313903" y="2792241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3</a:t>
            </a:r>
          </a:p>
        </p:txBody>
      </p:sp>
      <p:sp>
        <p:nvSpPr>
          <p:cNvPr id="14" name="Fluxograma: Conexão 13">
            <a:extLst>
              <a:ext uri="{FF2B5EF4-FFF2-40B4-BE49-F238E27FC236}">
                <a16:creationId xmlns:a16="http://schemas.microsoft.com/office/drawing/2014/main" id="{CE8BABF5-B4ED-4275-8444-CED45FFF92A5}"/>
              </a:ext>
            </a:extLst>
          </p:cNvPr>
          <p:cNvSpPr/>
          <p:nvPr/>
        </p:nvSpPr>
        <p:spPr>
          <a:xfrm>
            <a:off x="4056844" y="2792241"/>
            <a:ext cx="653251" cy="62653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5" name="Fluxograma: Conexão 14">
            <a:extLst>
              <a:ext uri="{FF2B5EF4-FFF2-40B4-BE49-F238E27FC236}">
                <a16:creationId xmlns:a16="http://schemas.microsoft.com/office/drawing/2014/main" id="{919DB8D3-F89E-4E73-B6AB-36FFEF585A1C}"/>
              </a:ext>
            </a:extLst>
          </p:cNvPr>
          <p:cNvSpPr/>
          <p:nvPr/>
        </p:nvSpPr>
        <p:spPr>
          <a:xfrm>
            <a:off x="5734667" y="2816757"/>
            <a:ext cx="653251" cy="61489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10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5EF69313-B3A1-4BD0-8EA1-9344C8F3A140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4377029" y="2364018"/>
            <a:ext cx="6441" cy="428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69E3A56-995B-416A-A082-21664703D9E1}"/>
                  </a:ext>
                </a:extLst>
              </p:cNvPr>
              <p:cNvSpPr txBox="1"/>
              <p:nvPr/>
            </p:nvSpPr>
            <p:spPr>
              <a:xfrm>
                <a:off x="5273002" y="3047373"/>
                <a:ext cx="461665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  <m:r>
                        <a:rPr lang="pt-B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69E3A56-995B-416A-A082-21664703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02" y="3047373"/>
                <a:ext cx="461665" cy="230832"/>
              </a:xfrm>
              <a:prstGeom prst="rect">
                <a:avLst/>
              </a:prstGeom>
              <a:blipFill>
                <a:blip r:embed="rId3"/>
                <a:stretch>
                  <a:fillRect l="-9211" r="-9211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3FCCBE6-CF0B-4A2F-A25C-B8BE44A7FB42}"/>
                  </a:ext>
                </a:extLst>
              </p:cNvPr>
              <p:cNvSpPr txBox="1"/>
              <p:nvPr/>
            </p:nvSpPr>
            <p:spPr>
              <a:xfrm>
                <a:off x="1238954" y="3008788"/>
                <a:ext cx="1647888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  <m:r>
                        <a:rPr lang="pt-B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3FCCBE6-CF0B-4A2F-A25C-B8BE44A7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954" y="3008788"/>
                <a:ext cx="1647888" cy="230832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1EFA0800-9E8C-4140-A4D5-2EDC93CC2219}"/>
              </a:ext>
            </a:extLst>
          </p:cNvPr>
          <p:cNvCxnSpPr>
            <a:cxnSpLocks/>
            <a:stCxn id="5" idx="4"/>
            <a:endCxn id="13" idx="7"/>
          </p:cNvCxnSpPr>
          <p:nvPr/>
        </p:nvCxnSpPr>
        <p:spPr>
          <a:xfrm flipH="1">
            <a:off x="2864162" y="2364018"/>
            <a:ext cx="1512867" cy="519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C79064E-BD5D-4AED-9DD0-C0CD76E2D53B}"/>
              </a:ext>
            </a:extLst>
          </p:cNvPr>
          <p:cNvCxnSpPr>
            <a:cxnSpLocks/>
            <a:stCxn id="5" idx="4"/>
            <a:endCxn id="15" idx="1"/>
          </p:cNvCxnSpPr>
          <p:nvPr/>
        </p:nvCxnSpPr>
        <p:spPr>
          <a:xfrm>
            <a:off x="4377029" y="2364018"/>
            <a:ext cx="1453304" cy="542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Conexão 19">
            <a:extLst>
              <a:ext uri="{FF2B5EF4-FFF2-40B4-BE49-F238E27FC236}">
                <a16:creationId xmlns:a16="http://schemas.microsoft.com/office/drawing/2014/main" id="{FA818710-24F4-4ACE-BB55-F5BAB7D6FA76}"/>
              </a:ext>
            </a:extLst>
          </p:cNvPr>
          <p:cNvSpPr/>
          <p:nvPr/>
        </p:nvSpPr>
        <p:spPr>
          <a:xfrm>
            <a:off x="3232049" y="3763773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3</a:t>
            </a:r>
          </a:p>
        </p:txBody>
      </p:sp>
      <p:sp>
        <p:nvSpPr>
          <p:cNvPr id="21" name="Fluxograma: Conexão 20">
            <a:extLst>
              <a:ext uri="{FF2B5EF4-FFF2-40B4-BE49-F238E27FC236}">
                <a16:creationId xmlns:a16="http://schemas.microsoft.com/office/drawing/2014/main" id="{FAF9E759-EE32-475C-B7DD-F8FD00D5676E}"/>
              </a:ext>
            </a:extLst>
          </p:cNvPr>
          <p:cNvSpPr/>
          <p:nvPr/>
        </p:nvSpPr>
        <p:spPr>
          <a:xfrm>
            <a:off x="4051908" y="3763773"/>
            <a:ext cx="644669" cy="626532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Fluxograma: Conexão 22">
            <a:extLst>
              <a:ext uri="{FF2B5EF4-FFF2-40B4-BE49-F238E27FC236}">
                <a16:creationId xmlns:a16="http://schemas.microsoft.com/office/drawing/2014/main" id="{C2891701-175A-4237-849F-1BD648FD56E9}"/>
              </a:ext>
            </a:extLst>
          </p:cNvPr>
          <p:cNvSpPr/>
          <p:nvPr/>
        </p:nvSpPr>
        <p:spPr>
          <a:xfrm>
            <a:off x="4866226" y="3774033"/>
            <a:ext cx="644668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11</a:t>
            </a:r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DA886AD9-F51B-4D4B-8876-36969ABBC75C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3554384" y="3418773"/>
            <a:ext cx="829086" cy="34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2587E413-15B7-4198-A91F-F123776D9F8A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 flipH="1">
            <a:off x="4374243" y="3418773"/>
            <a:ext cx="9227" cy="34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1A3570D8-520F-4B87-BF57-FD819C44F1E8}"/>
              </a:ext>
            </a:extLst>
          </p:cNvPr>
          <p:cNvCxnSpPr>
            <a:cxnSpLocks/>
            <a:stCxn id="14" idx="4"/>
            <a:endCxn id="23" idx="0"/>
          </p:cNvCxnSpPr>
          <p:nvPr/>
        </p:nvCxnSpPr>
        <p:spPr>
          <a:xfrm>
            <a:off x="4383470" y="3418773"/>
            <a:ext cx="805090" cy="355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14B32955-F7AD-4DEA-A0B9-98945A5F86D4}"/>
              </a:ext>
            </a:extLst>
          </p:cNvPr>
          <p:cNvSpPr/>
          <p:nvPr/>
        </p:nvSpPr>
        <p:spPr>
          <a:xfrm>
            <a:off x="9277088" y="1633000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8E30E247-43F6-41AF-92CA-F3B7284B678B}"/>
              </a:ext>
            </a:extLst>
          </p:cNvPr>
          <p:cNvSpPr/>
          <p:nvPr/>
        </p:nvSpPr>
        <p:spPr>
          <a:xfrm>
            <a:off x="9277087" y="3711527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F17D5FD2-4C9B-4FEE-ACA2-9B2EF9376F9B}"/>
              </a:ext>
            </a:extLst>
          </p:cNvPr>
          <p:cNvSpPr/>
          <p:nvPr/>
        </p:nvSpPr>
        <p:spPr>
          <a:xfrm>
            <a:off x="9277086" y="4948272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13F3995D-C192-4A66-93DA-CE8140625B63}"/>
                  </a:ext>
                </a:extLst>
              </p:cNvPr>
              <p:cNvSpPr txBox="1"/>
              <p:nvPr/>
            </p:nvSpPr>
            <p:spPr>
              <a:xfrm rot="19316808">
                <a:off x="1443349" y="4763136"/>
                <a:ext cx="2443039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48.5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=29.4+19.1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13F3995D-C192-4A66-93DA-CE8140625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6808">
                <a:off x="1443349" y="4763136"/>
                <a:ext cx="2443039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2871EA-66B4-4B66-890F-EB65D4D57041}"/>
                  </a:ext>
                </a:extLst>
              </p:cNvPr>
              <p:cNvSpPr txBox="1"/>
              <p:nvPr/>
            </p:nvSpPr>
            <p:spPr>
              <a:xfrm rot="19254976">
                <a:off x="2399075" y="4786690"/>
                <a:ext cx="2443039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36.0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=29.6+6.4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2871EA-66B4-4B66-890F-EB65D4D57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4976">
                <a:off x="2399075" y="4786690"/>
                <a:ext cx="2443039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75AC34A1-D05A-4D5E-A25F-FE52BEAAD642}"/>
                  </a:ext>
                </a:extLst>
              </p:cNvPr>
              <p:cNvSpPr txBox="1"/>
              <p:nvPr/>
            </p:nvSpPr>
            <p:spPr>
              <a:xfrm rot="19254976">
                <a:off x="3358595" y="4840803"/>
                <a:ext cx="2443039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46.4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=32.2+14.2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75AC34A1-D05A-4D5E-A25F-FE52BEAAD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4976">
                <a:off x="3358595" y="4840803"/>
                <a:ext cx="2443039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0BBA3F3-3BAC-493E-97A9-828884773BA5}"/>
                  </a:ext>
                </a:extLst>
              </p:cNvPr>
              <p:cNvSpPr txBox="1"/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0BBA3F3-3BAC-493E-97A9-8288847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blipFill>
                <a:blip r:embed="rId8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53FFA348-E2FE-4A19-8070-2B36D6345E31}"/>
                  </a:ext>
                </a:extLst>
              </p:cNvPr>
              <p:cNvSpPr txBox="1"/>
              <p:nvPr/>
            </p:nvSpPr>
            <p:spPr>
              <a:xfrm>
                <a:off x="3399014" y="2439340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53FFA348-E2FE-4A19-8070-2B36D634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14" y="2439340"/>
                <a:ext cx="275717" cy="184666"/>
              </a:xfrm>
              <a:prstGeom prst="rect">
                <a:avLst/>
              </a:prstGeom>
              <a:blipFill>
                <a:blip r:embed="rId9"/>
                <a:stretch>
                  <a:fillRect l="-13333" r="-13333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CC62826D-712B-481E-9EC6-7B4B2F942DFE}"/>
                  </a:ext>
                </a:extLst>
              </p:cNvPr>
              <p:cNvSpPr txBox="1"/>
              <p:nvPr/>
            </p:nvSpPr>
            <p:spPr>
              <a:xfrm>
                <a:off x="4431337" y="2496197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CC62826D-712B-481E-9EC6-7B4B2F942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37" y="2496197"/>
                <a:ext cx="218008" cy="184666"/>
              </a:xfrm>
              <a:prstGeom prst="rect">
                <a:avLst/>
              </a:prstGeom>
              <a:blipFill>
                <a:blip r:embed="rId8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1EF89696-8917-4E3D-839C-A896A8547C9C}"/>
                  </a:ext>
                </a:extLst>
              </p:cNvPr>
              <p:cNvSpPr txBox="1"/>
              <p:nvPr/>
            </p:nvSpPr>
            <p:spPr>
              <a:xfrm>
                <a:off x="5009625" y="2403864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1EF89696-8917-4E3D-839C-A896A8547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625" y="2403864"/>
                <a:ext cx="275717" cy="184666"/>
              </a:xfrm>
              <a:prstGeom prst="rect">
                <a:avLst/>
              </a:prstGeom>
              <a:blipFill>
                <a:blip r:embed="rId10"/>
                <a:stretch>
                  <a:fillRect l="-13333" r="-13333"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2B3374BA-DB6D-4774-AD1C-1D2BB13385F0}"/>
                  </a:ext>
                </a:extLst>
              </p:cNvPr>
              <p:cNvSpPr txBox="1"/>
              <p:nvPr/>
            </p:nvSpPr>
            <p:spPr>
              <a:xfrm>
                <a:off x="3683053" y="3375157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2B3374BA-DB6D-4774-AD1C-1D2BB133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53" y="3375157"/>
                <a:ext cx="275717" cy="184666"/>
              </a:xfrm>
              <a:prstGeom prst="rect">
                <a:avLst/>
              </a:prstGeom>
              <a:blipFill>
                <a:blip r:embed="rId11"/>
                <a:stretch>
                  <a:fillRect l="-13333" r="-1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E1276823-C8DE-43F9-B50B-29F6926997AF}"/>
                  </a:ext>
                </a:extLst>
              </p:cNvPr>
              <p:cNvSpPr txBox="1"/>
              <p:nvPr/>
            </p:nvSpPr>
            <p:spPr>
              <a:xfrm>
                <a:off x="4451270" y="3591273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E1276823-C8DE-43F9-B50B-29F692699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270" y="3591273"/>
                <a:ext cx="275717" cy="184666"/>
              </a:xfrm>
              <a:prstGeom prst="rect">
                <a:avLst/>
              </a:prstGeom>
              <a:blipFill>
                <a:blip r:embed="rId12"/>
                <a:stretch>
                  <a:fillRect l="-13333" r="-1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D29579E-31BD-42DA-976F-51AE020D7DE3}"/>
                  </a:ext>
                </a:extLst>
              </p:cNvPr>
              <p:cNvSpPr txBox="1"/>
              <p:nvPr/>
            </p:nvSpPr>
            <p:spPr>
              <a:xfrm>
                <a:off x="4814790" y="3363424"/>
                <a:ext cx="367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D29579E-31BD-42DA-976F-51AE020D7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790" y="3363424"/>
                <a:ext cx="367088" cy="184666"/>
              </a:xfrm>
              <a:prstGeom prst="rect">
                <a:avLst/>
              </a:prstGeom>
              <a:blipFill>
                <a:blip r:embed="rId13"/>
                <a:stretch>
                  <a:fillRect l="-10000" r="-1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4E1DEE9B-6F71-479D-A5A7-F4E3E6BA2800}"/>
              </a:ext>
            </a:extLst>
          </p:cNvPr>
          <p:cNvSpPr txBox="1">
            <a:spLocks/>
          </p:cNvSpPr>
          <p:nvPr/>
        </p:nvSpPr>
        <p:spPr>
          <a:xfrm>
            <a:off x="7671434" y="5868010"/>
            <a:ext cx="2603764" cy="6148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/>
              <a:t>Origem</a:t>
            </a:r>
            <a:r>
              <a:rPr lang="en-GB" sz="2000" dirty="0"/>
              <a:t> == </a:t>
            </a:r>
            <a:r>
              <a:rPr lang="en-GB" sz="2000" dirty="0" err="1"/>
              <a:t>Destino</a:t>
            </a:r>
            <a:r>
              <a:rPr lang="en-GB" sz="2000" dirty="0"/>
              <a:t>?</a:t>
            </a:r>
          </a:p>
        </p:txBody>
      </p:sp>
      <p:sp>
        <p:nvSpPr>
          <p:cNvPr id="62" name="Título 1">
            <a:extLst>
              <a:ext uri="{FF2B5EF4-FFF2-40B4-BE49-F238E27FC236}">
                <a16:creationId xmlns:a16="http://schemas.microsoft.com/office/drawing/2014/main" id="{29F91F0D-9079-4F2A-AAC3-1C81CDD90C20}"/>
              </a:ext>
            </a:extLst>
          </p:cNvPr>
          <p:cNvSpPr txBox="1">
            <a:spLocks/>
          </p:cNvSpPr>
          <p:nvPr/>
        </p:nvSpPr>
        <p:spPr>
          <a:xfrm>
            <a:off x="6431844" y="6262701"/>
            <a:ext cx="2603764" cy="614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b="1" dirty="0"/>
              <a:t>NÃO</a:t>
            </a:r>
          </a:p>
        </p:txBody>
      </p:sp>
      <p:sp>
        <p:nvSpPr>
          <p:cNvPr id="63" name="Fluxograma: Conexão 62">
            <a:extLst>
              <a:ext uri="{FF2B5EF4-FFF2-40B4-BE49-F238E27FC236}">
                <a16:creationId xmlns:a16="http://schemas.microsoft.com/office/drawing/2014/main" id="{835AF1F4-D01E-484E-BA4F-3CD70247CC5D}"/>
              </a:ext>
            </a:extLst>
          </p:cNvPr>
          <p:cNvSpPr/>
          <p:nvPr/>
        </p:nvSpPr>
        <p:spPr>
          <a:xfrm>
            <a:off x="4036477" y="3763773"/>
            <a:ext cx="710483" cy="62653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7017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/>
      <p:bldP spid="45" grpId="0"/>
      <p:bldP spid="52" grpId="0"/>
      <p:bldP spid="62" grpId="0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</p:spPr>
            <p:txBody>
              <a:bodyPr>
                <a:normAutofit/>
              </a:bodyPr>
              <a:lstStyle/>
              <a:p>
                <a:r>
                  <a:rPr lang="en-GB" sz="3500" dirty="0"/>
                  <a:t>Rota 1 </a:t>
                </a:r>
                <a14:m>
                  <m:oMath xmlns:m="http://schemas.openxmlformats.org/officeDocument/2006/math">
                    <m:r>
                      <a:rPr lang="en-GB" sz="35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500" dirty="0"/>
                  <a:t> 12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  <a:blipFill>
                <a:blip r:embed="rId2"/>
                <a:stretch>
                  <a:fillRect l="-1739" t="-18812" b="-34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uxograma: Conexão 3">
            <a:extLst>
              <a:ext uri="{FF2B5EF4-FFF2-40B4-BE49-F238E27FC236}">
                <a16:creationId xmlns:a16="http://schemas.microsoft.com/office/drawing/2014/main" id="{E2CA546D-7ADC-4A95-81ED-2FAEE4FDBEF3}"/>
              </a:ext>
            </a:extLst>
          </p:cNvPr>
          <p:cNvSpPr/>
          <p:nvPr/>
        </p:nvSpPr>
        <p:spPr>
          <a:xfrm>
            <a:off x="4069724" y="794109"/>
            <a:ext cx="614610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1</a:t>
            </a:r>
          </a:p>
        </p:txBody>
      </p:sp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D2DABF5C-84F8-4F52-A61E-3D4D11DC66A8}"/>
              </a:ext>
            </a:extLst>
          </p:cNvPr>
          <p:cNvSpPr/>
          <p:nvPr/>
        </p:nvSpPr>
        <p:spPr>
          <a:xfrm>
            <a:off x="4069723" y="1737486"/>
            <a:ext cx="614611" cy="62653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2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B077E031-A826-4C4E-9578-C14879B4DCA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377029" y="1420641"/>
            <a:ext cx="0" cy="316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FAB22B5-5692-4AB7-8D48-921AAE0489F3}"/>
              </a:ext>
            </a:extLst>
          </p:cNvPr>
          <p:cNvGraphicFramePr>
            <a:graphicFrameLocks noGrp="1"/>
          </p:cNvGraphicFramePr>
          <p:nvPr/>
        </p:nvGraphicFramePr>
        <p:xfrm>
          <a:off x="10120651" y="183685"/>
          <a:ext cx="1840606" cy="6386464"/>
        </p:xfrm>
        <a:graphic>
          <a:graphicData uri="http://schemas.openxmlformats.org/drawingml/2006/table">
            <a:tbl>
              <a:tblPr/>
              <a:tblGrid>
                <a:gridCol w="920303">
                  <a:extLst>
                    <a:ext uri="{9D8B030D-6E8A-4147-A177-3AD203B41FA5}">
                      <a16:colId xmlns:a16="http://schemas.microsoft.com/office/drawing/2014/main" val="3184843040"/>
                    </a:ext>
                  </a:extLst>
                </a:gridCol>
                <a:gridCol w="920303">
                  <a:extLst>
                    <a:ext uri="{9D8B030D-6E8A-4147-A177-3AD203B41FA5}">
                      <a16:colId xmlns:a16="http://schemas.microsoft.com/office/drawing/2014/main" val="3745049534"/>
                    </a:ext>
                  </a:extLst>
                </a:gridCol>
              </a:tblGrid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Estações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76471"/>
                  </a:ext>
                </a:extLst>
              </a:tr>
              <a:tr h="522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54421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505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6518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0679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823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17747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2642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25036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8324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33836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80996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956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513793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122174"/>
                  </a:ext>
                </a:extLst>
              </a:tr>
            </a:tbl>
          </a:graphicData>
        </a:graphic>
      </p:graphicFrame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7CB304DC-CFBA-4D01-B4AC-20E42A7F5209}"/>
              </a:ext>
            </a:extLst>
          </p:cNvPr>
          <p:cNvCxnSpPr/>
          <p:nvPr/>
        </p:nvCxnSpPr>
        <p:spPr>
          <a:xfrm>
            <a:off x="9878096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Conexão 12">
            <a:extLst>
              <a:ext uri="{FF2B5EF4-FFF2-40B4-BE49-F238E27FC236}">
                <a16:creationId xmlns:a16="http://schemas.microsoft.com/office/drawing/2014/main" id="{B565E129-F0A7-4139-AF5E-74AB1774AEC1}"/>
              </a:ext>
            </a:extLst>
          </p:cNvPr>
          <p:cNvSpPr/>
          <p:nvPr/>
        </p:nvSpPr>
        <p:spPr>
          <a:xfrm>
            <a:off x="2313903" y="2792241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3</a:t>
            </a:r>
          </a:p>
        </p:txBody>
      </p:sp>
      <p:sp>
        <p:nvSpPr>
          <p:cNvPr id="14" name="Fluxograma: Conexão 13">
            <a:extLst>
              <a:ext uri="{FF2B5EF4-FFF2-40B4-BE49-F238E27FC236}">
                <a16:creationId xmlns:a16="http://schemas.microsoft.com/office/drawing/2014/main" id="{CE8BABF5-B4ED-4275-8444-CED45FFF92A5}"/>
              </a:ext>
            </a:extLst>
          </p:cNvPr>
          <p:cNvSpPr/>
          <p:nvPr/>
        </p:nvSpPr>
        <p:spPr>
          <a:xfrm>
            <a:off x="4056844" y="2792241"/>
            <a:ext cx="653251" cy="62653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Fluxograma: Conexão 14">
            <a:extLst>
              <a:ext uri="{FF2B5EF4-FFF2-40B4-BE49-F238E27FC236}">
                <a16:creationId xmlns:a16="http://schemas.microsoft.com/office/drawing/2014/main" id="{919DB8D3-F89E-4E73-B6AB-36FFEF585A1C}"/>
              </a:ext>
            </a:extLst>
          </p:cNvPr>
          <p:cNvSpPr/>
          <p:nvPr/>
        </p:nvSpPr>
        <p:spPr>
          <a:xfrm>
            <a:off x="5734667" y="2816757"/>
            <a:ext cx="653251" cy="61489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10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5EF69313-B3A1-4BD0-8EA1-9344C8F3A140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4377029" y="2364018"/>
            <a:ext cx="6441" cy="428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69E3A56-995B-416A-A082-21664703D9E1}"/>
                  </a:ext>
                </a:extLst>
              </p:cNvPr>
              <p:cNvSpPr txBox="1"/>
              <p:nvPr/>
            </p:nvSpPr>
            <p:spPr>
              <a:xfrm>
                <a:off x="5273002" y="3047373"/>
                <a:ext cx="461665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69E3A56-995B-416A-A082-21664703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02" y="3047373"/>
                <a:ext cx="461665" cy="230832"/>
              </a:xfrm>
              <a:prstGeom prst="rect">
                <a:avLst/>
              </a:prstGeom>
              <a:blipFill>
                <a:blip r:embed="rId3"/>
                <a:stretch>
                  <a:fillRect l="-9211" r="-9211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3FCCBE6-CF0B-4A2F-A25C-B8BE44A7FB42}"/>
                  </a:ext>
                </a:extLst>
              </p:cNvPr>
              <p:cNvSpPr txBox="1"/>
              <p:nvPr/>
            </p:nvSpPr>
            <p:spPr>
              <a:xfrm>
                <a:off x="1238954" y="3008788"/>
                <a:ext cx="1647888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GB" sz="15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3FCCBE6-CF0B-4A2F-A25C-B8BE44A7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954" y="3008788"/>
                <a:ext cx="1647888" cy="230832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1EFA0800-9E8C-4140-A4D5-2EDC93CC2219}"/>
              </a:ext>
            </a:extLst>
          </p:cNvPr>
          <p:cNvCxnSpPr>
            <a:cxnSpLocks/>
            <a:stCxn id="5" idx="4"/>
            <a:endCxn id="13" idx="7"/>
          </p:cNvCxnSpPr>
          <p:nvPr/>
        </p:nvCxnSpPr>
        <p:spPr>
          <a:xfrm flipH="1">
            <a:off x="2864162" y="2364018"/>
            <a:ext cx="1512867" cy="519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C79064E-BD5D-4AED-9DD0-C0CD76E2D53B}"/>
              </a:ext>
            </a:extLst>
          </p:cNvPr>
          <p:cNvCxnSpPr>
            <a:cxnSpLocks/>
            <a:stCxn id="5" idx="4"/>
            <a:endCxn id="15" idx="1"/>
          </p:cNvCxnSpPr>
          <p:nvPr/>
        </p:nvCxnSpPr>
        <p:spPr>
          <a:xfrm>
            <a:off x="4377029" y="2364018"/>
            <a:ext cx="1453304" cy="542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Conexão 19">
            <a:extLst>
              <a:ext uri="{FF2B5EF4-FFF2-40B4-BE49-F238E27FC236}">
                <a16:creationId xmlns:a16="http://schemas.microsoft.com/office/drawing/2014/main" id="{FA818710-24F4-4ACE-BB55-F5BAB7D6FA76}"/>
              </a:ext>
            </a:extLst>
          </p:cNvPr>
          <p:cNvSpPr/>
          <p:nvPr/>
        </p:nvSpPr>
        <p:spPr>
          <a:xfrm>
            <a:off x="3232049" y="3763773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3</a:t>
            </a:r>
          </a:p>
        </p:txBody>
      </p:sp>
      <p:sp>
        <p:nvSpPr>
          <p:cNvPr id="21" name="Fluxograma: Conexão 20">
            <a:extLst>
              <a:ext uri="{FF2B5EF4-FFF2-40B4-BE49-F238E27FC236}">
                <a16:creationId xmlns:a16="http://schemas.microsoft.com/office/drawing/2014/main" id="{FAF9E759-EE32-475C-B7DD-F8FD00D5676E}"/>
              </a:ext>
            </a:extLst>
          </p:cNvPr>
          <p:cNvSpPr/>
          <p:nvPr/>
        </p:nvSpPr>
        <p:spPr>
          <a:xfrm>
            <a:off x="4051908" y="3763773"/>
            <a:ext cx="644669" cy="62653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Fluxograma: Conexão 22">
            <a:extLst>
              <a:ext uri="{FF2B5EF4-FFF2-40B4-BE49-F238E27FC236}">
                <a16:creationId xmlns:a16="http://schemas.microsoft.com/office/drawing/2014/main" id="{C2891701-175A-4237-849F-1BD648FD56E9}"/>
              </a:ext>
            </a:extLst>
          </p:cNvPr>
          <p:cNvSpPr/>
          <p:nvPr/>
        </p:nvSpPr>
        <p:spPr>
          <a:xfrm>
            <a:off x="4866226" y="3774033"/>
            <a:ext cx="644668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11</a:t>
            </a:r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DA886AD9-F51B-4D4B-8876-36969ABBC75C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3554384" y="3418773"/>
            <a:ext cx="829086" cy="34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2587E413-15B7-4198-A91F-F123776D9F8A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 flipH="1">
            <a:off x="4374243" y="3418773"/>
            <a:ext cx="9227" cy="34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1A3570D8-520F-4B87-BF57-FD819C44F1E8}"/>
              </a:ext>
            </a:extLst>
          </p:cNvPr>
          <p:cNvCxnSpPr>
            <a:cxnSpLocks/>
            <a:stCxn id="14" idx="4"/>
            <a:endCxn id="23" idx="0"/>
          </p:cNvCxnSpPr>
          <p:nvPr/>
        </p:nvCxnSpPr>
        <p:spPr>
          <a:xfrm>
            <a:off x="4383470" y="3418773"/>
            <a:ext cx="805090" cy="355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14B32955-F7AD-4DEA-A0B9-98945A5F86D4}"/>
              </a:ext>
            </a:extLst>
          </p:cNvPr>
          <p:cNvSpPr/>
          <p:nvPr/>
        </p:nvSpPr>
        <p:spPr>
          <a:xfrm>
            <a:off x="9277085" y="2050752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8E30E247-43F6-41AF-92CA-F3B7284B678B}"/>
              </a:ext>
            </a:extLst>
          </p:cNvPr>
          <p:cNvSpPr/>
          <p:nvPr/>
        </p:nvSpPr>
        <p:spPr>
          <a:xfrm>
            <a:off x="9277085" y="2437629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F17D5FD2-4C9B-4FEE-ACA2-9B2EF9376F9B}"/>
              </a:ext>
            </a:extLst>
          </p:cNvPr>
          <p:cNvSpPr/>
          <p:nvPr/>
        </p:nvSpPr>
        <p:spPr>
          <a:xfrm>
            <a:off x="9277085" y="5393845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13F3995D-C192-4A66-93DA-CE8140625B63}"/>
                  </a:ext>
                </a:extLst>
              </p:cNvPr>
              <p:cNvSpPr txBox="1"/>
              <p:nvPr/>
            </p:nvSpPr>
            <p:spPr>
              <a:xfrm>
                <a:off x="2580092" y="3891151"/>
                <a:ext cx="70742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𝟒𝟖</m:t>
                      </m:r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500" b="1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13F3995D-C192-4A66-93DA-CE8140625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92" y="3891151"/>
                <a:ext cx="707423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75AC34A1-D05A-4D5E-A25F-FE52BEAAD642}"/>
                  </a:ext>
                </a:extLst>
              </p:cNvPr>
              <p:cNvSpPr txBox="1"/>
              <p:nvPr/>
            </p:nvSpPr>
            <p:spPr>
              <a:xfrm>
                <a:off x="5494387" y="3891151"/>
                <a:ext cx="518122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GB" sz="1500" b="1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75AC34A1-D05A-4D5E-A25F-FE52BEAAD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387" y="3891151"/>
                <a:ext cx="518122" cy="323165"/>
              </a:xfrm>
              <a:prstGeom prst="rect">
                <a:avLst/>
              </a:prstGeom>
              <a:blipFill>
                <a:blip r:embed="rId6"/>
                <a:stretch>
                  <a:fillRect r="-10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uxograma: Conexão 27">
            <a:extLst>
              <a:ext uri="{FF2B5EF4-FFF2-40B4-BE49-F238E27FC236}">
                <a16:creationId xmlns:a16="http://schemas.microsoft.com/office/drawing/2014/main" id="{5D69321C-3E99-4126-891E-2AB6AC65B5FA}"/>
              </a:ext>
            </a:extLst>
          </p:cNvPr>
          <p:cNvSpPr/>
          <p:nvPr/>
        </p:nvSpPr>
        <p:spPr>
          <a:xfrm>
            <a:off x="3232049" y="4767313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4</a:t>
            </a:r>
          </a:p>
        </p:txBody>
      </p:sp>
      <p:sp>
        <p:nvSpPr>
          <p:cNvPr id="29" name="Fluxograma: Conexão 28">
            <a:extLst>
              <a:ext uri="{FF2B5EF4-FFF2-40B4-BE49-F238E27FC236}">
                <a16:creationId xmlns:a16="http://schemas.microsoft.com/office/drawing/2014/main" id="{25181191-B0B5-4AC8-A091-07BE0C2B52E1}"/>
              </a:ext>
            </a:extLst>
          </p:cNvPr>
          <p:cNvSpPr/>
          <p:nvPr/>
        </p:nvSpPr>
        <p:spPr>
          <a:xfrm>
            <a:off x="4051908" y="4767313"/>
            <a:ext cx="644669" cy="62653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uxograma: Conexão 30">
            <a:extLst>
              <a:ext uri="{FF2B5EF4-FFF2-40B4-BE49-F238E27FC236}">
                <a16:creationId xmlns:a16="http://schemas.microsoft.com/office/drawing/2014/main" id="{9E90BD6E-0B57-4B04-8FAB-E51E0740D189}"/>
              </a:ext>
            </a:extLst>
          </p:cNvPr>
          <p:cNvSpPr/>
          <p:nvPr/>
        </p:nvSpPr>
        <p:spPr>
          <a:xfrm>
            <a:off x="4866226" y="4777573"/>
            <a:ext cx="644668" cy="626532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63C1BC8B-19BE-4734-BD2D-361C403AC1D2}"/>
              </a:ext>
            </a:extLst>
          </p:cNvPr>
          <p:cNvCxnSpPr>
            <a:cxnSpLocks/>
            <a:stCxn id="21" idx="4"/>
            <a:endCxn id="29" idx="0"/>
          </p:cNvCxnSpPr>
          <p:nvPr/>
        </p:nvCxnSpPr>
        <p:spPr>
          <a:xfrm>
            <a:off x="4374243" y="4390305"/>
            <a:ext cx="0" cy="37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36585331-4F37-4B8A-A8CE-57DC085C37E2}"/>
              </a:ext>
            </a:extLst>
          </p:cNvPr>
          <p:cNvCxnSpPr>
            <a:cxnSpLocks/>
            <a:stCxn id="21" idx="4"/>
            <a:endCxn id="28" idx="0"/>
          </p:cNvCxnSpPr>
          <p:nvPr/>
        </p:nvCxnSpPr>
        <p:spPr>
          <a:xfrm flipH="1">
            <a:off x="3554384" y="4390305"/>
            <a:ext cx="819859" cy="37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C7A06C82-7BFD-4550-A64C-2946B6C5DA49}"/>
              </a:ext>
            </a:extLst>
          </p:cNvPr>
          <p:cNvCxnSpPr>
            <a:cxnSpLocks/>
            <a:stCxn id="21" idx="4"/>
            <a:endCxn id="31" idx="0"/>
          </p:cNvCxnSpPr>
          <p:nvPr/>
        </p:nvCxnSpPr>
        <p:spPr>
          <a:xfrm>
            <a:off x="4374243" y="4390305"/>
            <a:ext cx="814317" cy="387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DCF01036-A5C1-411E-8C5C-22D5A9A45973}"/>
                  </a:ext>
                </a:extLst>
              </p:cNvPr>
              <p:cNvSpPr txBox="1"/>
              <p:nvPr/>
            </p:nvSpPr>
            <p:spPr>
              <a:xfrm rot="19316808">
                <a:off x="1337605" y="5657665"/>
                <a:ext cx="2443039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63.5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=44.9+18.6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DCF01036-A5C1-411E-8C5C-22D5A9A45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6808">
                <a:off x="1337605" y="5657665"/>
                <a:ext cx="2443039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B25C1858-1457-4B69-9C19-FB5C530DC16D}"/>
                  </a:ext>
                </a:extLst>
              </p:cNvPr>
              <p:cNvSpPr txBox="1"/>
              <p:nvPr/>
            </p:nvSpPr>
            <p:spPr>
              <a:xfrm rot="19316808">
                <a:off x="2431313" y="5781033"/>
                <a:ext cx="2443039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84.4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=59.6+24.8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B25C1858-1457-4B69-9C19-FB5C530DC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6808">
                <a:off x="2431313" y="5781033"/>
                <a:ext cx="2443039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DDFA71D-297C-479D-BC82-C4B73767C8E8}"/>
                  </a:ext>
                </a:extLst>
              </p:cNvPr>
              <p:cNvSpPr txBox="1"/>
              <p:nvPr/>
            </p:nvSpPr>
            <p:spPr>
              <a:xfrm rot="19316808">
                <a:off x="3478395" y="5732101"/>
                <a:ext cx="2443039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36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=36+0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DDFA71D-297C-479D-BC82-C4B73767C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6808">
                <a:off x="3478395" y="5732101"/>
                <a:ext cx="2443039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C4C2CD5-AE19-4718-9EE4-5960E2748BA0}"/>
                  </a:ext>
                </a:extLst>
              </p:cNvPr>
              <p:cNvSpPr txBox="1"/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C4C2CD5-AE19-4718-9EE4-5960E2748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blipFill>
                <a:blip r:embed="rId10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DD2E92C3-4713-4DD9-8A4A-BCA3C1A12E2F}"/>
                  </a:ext>
                </a:extLst>
              </p:cNvPr>
              <p:cNvSpPr txBox="1"/>
              <p:nvPr/>
            </p:nvSpPr>
            <p:spPr>
              <a:xfrm>
                <a:off x="3399014" y="2439340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DD2E92C3-4713-4DD9-8A4A-BCA3C1A12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14" y="2439340"/>
                <a:ext cx="275717" cy="184666"/>
              </a:xfrm>
              <a:prstGeom prst="rect">
                <a:avLst/>
              </a:prstGeom>
              <a:blipFill>
                <a:blip r:embed="rId11"/>
                <a:stretch>
                  <a:fillRect l="-13333" r="-13333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B054431-54E8-4199-A068-8181062AC4FF}"/>
                  </a:ext>
                </a:extLst>
              </p:cNvPr>
              <p:cNvSpPr txBox="1"/>
              <p:nvPr/>
            </p:nvSpPr>
            <p:spPr>
              <a:xfrm>
                <a:off x="4431337" y="2496197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B054431-54E8-4199-A068-8181062AC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37" y="2496197"/>
                <a:ext cx="218008" cy="184666"/>
              </a:xfrm>
              <a:prstGeom prst="rect">
                <a:avLst/>
              </a:prstGeom>
              <a:blipFill>
                <a:blip r:embed="rId10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837F7F13-0736-4DE2-9B20-3A252E7BCDBF}"/>
                  </a:ext>
                </a:extLst>
              </p:cNvPr>
              <p:cNvSpPr txBox="1"/>
              <p:nvPr/>
            </p:nvSpPr>
            <p:spPr>
              <a:xfrm>
                <a:off x="5009625" y="2403864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837F7F13-0736-4DE2-9B20-3A252E7BC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625" y="2403864"/>
                <a:ext cx="275717" cy="184666"/>
              </a:xfrm>
              <a:prstGeom prst="rect">
                <a:avLst/>
              </a:prstGeom>
              <a:blipFill>
                <a:blip r:embed="rId12"/>
                <a:stretch>
                  <a:fillRect l="-13333" r="-13333"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83F1F6E-3772-4181-A40E-52417C62FBDF}"/>
                  </a:ext>
                </a:extLst>
              </p:cNvPr>
              <p:cNvSpPr txBox="1"/>
              <p:nvPr/>
            </p:nvSpPr>
            <p:spPr>
              <a:xfrm>
                <a:off x="3683053" y="3375157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83F1F6E-3772-4181-A40E-52417C62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53" y="3375157"/>
                <a:ext cx="275717" cy="184666"/>
              </a:xfrm>
              <a:prstGeom prst="rect">
                <a:avLst/>
              </a:prstGeom>
              <a:blipFill>
                <a:blip r:embed="rId13"/>
                <a:stretch>
                  <a:fillRect l="-13333" r="-1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758676EE-82CE-46CB-B2C8-739B7BF7867C}"/>
                  </a:ext>
                </a:extLst>
              </p:cNvPr>
              <p:cNvSpPr txBox="1"/>
              <p:nvPr/>
            </p:nvSpPr>
            <p:spPr>
              <a:xfrm>
                <a:off x="4451270" y="3591273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758676EE-82CE-46CB-B2C8-739B7BF7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270" y="3591273"/>
                <a:ext cx="275717" cy="184666"/>
              </a:xfrm>
              <a:prstGeom prst="rect">
                <a:avLst/>
              </a:prstGeom>
              <a:blipFill>
                <a:blip r:embed="rId14"/>
                <a:stretch>
                  <a:fillRect l="-13333" r="-1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377C37F-3813-4A0D-8B4F-14EC2C229DA8}"/>
                  </a:ext>
                </a:extLst>
              </p:cNvPr>
              <p:cNvSpPr txBox="1"/>
              <p:nvPr/>
            </p:nvSpPr>
            <p:spPr>
              <a:xfrm>
                <a:off x="4814790" y="3363424"/>
                <a:ext cx="367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377C37F-3813-4A0D-8B4F-14EC2C22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790" y="3363424"/>
                <a:ext cx="367088" cy="184666"/>
              </a:xfrm>
              <a:prstGeom prst="rect">
                <a:avLst/>
              </a:prstGeom>
              <a:blipFill>
                <a:blip r:embed="rId15"/>
                <a:stretch>
                  <a:fillRect l="-10000" r="-1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D1E16FFE-1EB5-4F1D-8930-BFA48A8D349B}"/>
                  </a:ext>
                </a:extLst>
              </p:cNvPr>
              <p:cNvSpPr txBox="1"/>
              <p:nvPr/>
            </p:nvSpPr>
            <p:spPr>
              <a:xfrm>
                <a:off x="3639218" y="4394213"/>
                <a:ext cx="367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D1E16FFE-1EB5-4F1D-8930-BFA48A8D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18" y="4394213"/>
                <a:ext cx="367088" cy="184666"/>
              </a:xfrm>
              <a:prstGeom prst="rect">
                <a:avLst/>
              </a:prstGeom>
              <a:blipFill>
                <a:blip r:embed="rId16"/>
                <a:stretch>
                  <a:fillRect l="-11667" r="-1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BE6FDFCD-75F5-4A59-94E2-D106EACDA0F4}"/>
                  </a:ext>
                </a:extLst>
              </p:cNvPr>
              <p:cNvSpPr txBox="1"/>
              <p:nvPr/>
            </p:nvSpPr>
            <p:spPr>
              <a:xfrm>
                <a:off x="4451270" y="4573228"/>
                <a:ext cx="2051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BE6FDFCD-75F5-4A59-94E2-D106EACD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270" y="4573228"/>
                <a:ext cx="205184" cy="184666"/>
              </a:xfrm>
              <a:prstGeom prst="rect">
                <a:avLst/>
              </a:prstGeom>
              <a:blipFill>
                <a:blip r:embed="rId17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ACC46C4C-D111-4FAD-89F0-7AE190F211AE}"/>
                  </a:ext>
                </a:extLst>
              </p:cNvPr>
              <p:cNvSpPr txBox="1"/>
              <p:nvPr/>
            </p:nvSpPr>
            <p:spPr>
              <a:xfrm>
                <a:off x="4781401" y="4404403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6.4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ACC46C4C-D111-4FAD-89F0-7AE190F21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1" y="4404403"/>
                <a:ext cx="237244" cy="184666"/>
              </a:xfrm>
              <a:prstGeom prst="rect">
                <a:avLst/>
              </a:prstGeom>
              <a:blipFill>
                <a:blip r:embed="rId18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ítulo 1">
            <a:extLst>
              <a:ext uri="{FF2B5EF4-FFF2-40B4-BE49-F238E27FC236}">
                <a16:creationId xmlns:a16="http://schemas.microsoft.com/office/drawing/2014/main" id="{519BAD25-8CE1-4459-BD97-06254E35D6AB}"/>
              </a:ext>
            </a:extLst>
          </p:cNvPr>
          <p:cNvSpPr txBox="1">
            <a:spLocks/>
          </p:cNvSpPr>
          <p:nvPr/>
        </p:nvSpPr>
        <p:spPr>
          <a:xfrm>
            <a:off x="7671434" y="5868010"/>
            <a:ext cx="2603764" cy="6148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/>
              <a:t>Origem</a:t>
            </a:r>
            <a:r>
              <a:rPr lang="en-GB" sz="2000" dirty="0"/>
              <a:t> == </a:t>
            </a:r>
            <a:r>
              <a:rPr lang="en-GB" sz="2000" dirty="0" err="1"/>
              <a:t>Destino</a:t>
            </a:r>
            <a:r>
              <a:rPr lang="en-GB" sz="2000" dirty="0"/>
              <a:t>?</a:t>
            </a:r>
          </a:p>
        </p:txBody>
      </p:sp>
      <p:sp>
        <p:nvSpPr>
          <p:cNvPr id="58" name="Título 1">
            <a:extLst>
              <a:ext uri="{FF2B5EF4-FFF2-40B4-BE49-F238E27FC236}">
                <a16:creationId xmlns:a16="http://schemas.microsoft.com/office/drawing/2014/main" id="{0F283CCD-F6A7-470B-A3E4-5DE43A9A176B}"/>
              </a:ext>
            </a:extLst>
          </p:cNvPr>
          <p:cNvSpPr txBox="1">
            <a:spLocks/>
          </p:cNvSpPr>
          <p:nvPr/>
        </p:nvSpPr>
        <p:spPr>
          <a:xfrm>
            <a:off x="6431844" y="6262701"/>
            <a:ext cx="2603764" cy="614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b="1" dirty="0"/>
              <a:t>SIM</a:t>
            </a:r>
          </a:p>
        </p:txBody>
      </p:sp>
      <p:sp>
        <p:nvSpPr>
          <p:cNvPr id="59" name="Fluxograma: Conexão 58">
            <a:extLst>
              <a:ext uri="{FF2B5EF4-FFF2-40B4-BE49-F238E27FC236}">
                <a16:creationId xmlns:a16="http://schemas.microsoft.com/office/drawing/2014/main" id="{58E3D975-392C-443C-A615-ACAE162779BF}"/>
              </a:ext>
            </a:extLst>
          </p:cNvPr>
          <p:cNvSpPr/>
          <p:nvPr/>
        </p:nvSpPr>
        <p:spPr>
          <a:xfrm>
            <a:off x="4849718" y="4780393"/>
            <a:ext cx="688409" cy="62371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501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1" grpId="0"/>
      <p:bldP spid="42" grpId="0"/>
      <p:bldP spid="43" grpId="0"/>
      <p:bldP spid="58" grpId="0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</p:spPr>
            <p:txBody>
              <a:bodyPr>
                <a:normAutofit/>
              </a:bodyPr>
              <a:lstStyle/>
              <a:p>
                <a:r>
                  <a:rPr lang="en-GB" sz="3500" dirty="0"/>
                  <a:t>Rota 1 </a:t>
                </a:r>
                <a14:m>
                  <m:oMath xmlns:m="http://schemas.openxmlformats.org/officeDocument/2006/math">
                    <m:r>
                      <a:rPr lang="en-GB" sz="35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500" dirty="0"/>
                  <a:t> 12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  <a:blipFill>
                <a:blip r:embed="rId2"/>
                <a:stretch>
                  <a:fillRect l="-1739" t="-18812" b="-34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uxograma: Conexão 3">
            <a:extLst>
              <a:ext uri="{FF2B5EF4-FFF2-40B4-BE49-F238E27FC236}">
                <a16:creationId xmlns:a16="http://schemas.microsoft.com/office/drawing/2014/main" id="{E2CA546D-7ADC-4A95-81ED-2FAEE4FDBEF3}"/>
              </a:ext>
            </a:extLst>
          </p:cNvPr>
          <p:cNvSpPr/>
          <p:nvPr/>
        </p:nvSpPr>
        <p:spPr>
          <a:xfrm>
            <a:off x="4069724" y="794109"/>
            <a:ext cx="614610" cy="626532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D2DABF5C-84F8-4F52-A61E-3D4D11DC66A8}"/>
              </a:ext>
            </a:extLst>
          </p:cNvPr>
          <p:cNvSpPr/>
          <p:nvPr/>
        </p:nvSpPr>
        <p:spPr>
          <a:xfrm>
            <a:off x="4069723" y="1737486"/>
            <a:ext cx="614611" cy="626532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B077E031-A826-4C4E-9578-C14879B4DCA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377029" y="1420641"/>
            <a:ext cx="0" cy="316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FAB22B5-5692-4AB7-8D48-921AAE0489F3}"/>
              </a:ext>
            </a:extLst>
          </p:cNvPr>
          <p:cNvGraphicFramePr>
            <a:graphicFrameLocks noGrp="1"/>
          </p:cNvGraphicFramePr>
          <p:nvPr/>
        </p:nvGraphicFramePr>
        <p:xfrm>
          <a:off x="10120651" y="183685"/>
          <a:ext cx="1840606" cy="6386464"/>
        </p:xfrm>
        <a:graphic>
          <a:graphicData uri="http://schemas.openxmlformats.org/drawingml/2006/table">
            <a:tbl>
              <a:tblPr/>
              <a:tblGrid>
                <a:gridCol w="920303">
                  <a:extLst>
                    <a:ext uri="{9D8B030D-6E8A-4147-A177-3AD203B41FA5}">
                      <a16:colId xmlns:a16="http://schemas.microsoft.com/office/drawing/2014/main" val="3184843040"/>
                    </a:ext>
                  </a:extLst>
                </a:gridCol>
                <a:gridCol w="920303">
                  <a:extLst>
                    <a:ext uri="{9D8B030D-6E8A-4147-A177-3AD203B41FA5}">
                      <a16:colId xmlns:a16="http://schemas.microsoft.com/office/drawing/2014/main" val="3745049534"/>
                    </a:ext>
                  </a:extLst>
                </a:gridCol>
              </a:tblGrid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Estações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76471"/>
                  </a:ext>
                </a:extLst>
              </a:tr>
              <a:tr h="522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54421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505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6518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0679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823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17747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2642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25036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8324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33836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80996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956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513793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122174"/>
                  </a:ext>
                </a:extLst>
              </a:tr>
            </a:tbl>
          </a:graphicData>
        </a:graphic>
      </p:graphicFrame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7CB304DC-CFBA-4D01-B4AC-20E42A7F5209}"/>
              </a:ext>
            </a:extLst>
          </p:cNvPr>
          <p:cNvCxnSpPr/>
          <p:nvPr/>
        </p:nvCxnSpPr>
        <p:spPr>
          <a:xfrm>
            <a:off x="9878096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Conexão 12">
            <a:extLst>
              <a:ext uri="{FF2B5EF4-FFF2-40B4-BE49-F238E27FC236}">
                <a16:creationId xmlns:a16="http://schemas.microsoft.com/office/drawing/2014/main" id="{B565E129-F0A7-4139-AF5E-74AB1774AEC1}"/>
              </a:ext>
            </a:extLst>
          </p:cNvPr>
          <p:cNvSpPr/>
          <p:nvPr/>
        </p:nvSpPr>
        <p:spPr>
          <a:xfrm>
            <a:off x="2313903" y="2792241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3</a:t>
            </a:r>
          </a:p>
        </p:txBody>
      </p:sp>
      <p:sp>
        <p:nvSpPr>
          <p:cNvPr id="14" name="Fluxograma: Conexão 13">
            <a:extLst>
              <a:ext uri="{FF2B5EF4-FFF2-40B4-BE49-F238E27FC236}">
                <a16:creationId xmlns:a16="http://schemas.microsoft.com/office/drawing/2014/main" id="{CE8BABF5-B4ED-4275-8444-CED45FFF92A5}"/>
              </a:ext>
            </a:extLst>
          </p:cNvPr>
          <p:cNvSpPr/>
          <p:nvPr/>
        </p:nvSpPr>
        <p:spPr>
          <a:xfrm>
            <a:off x="4056844" y="2792241"/>
            <a:ext cx="653251" cy="626532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5" name="Fluxograma: Conexão 14">
            <a:extLst>
              <a:ext uri="{FF2B5EF4-FFF2-40B4-BE49-F238E27FC236}">
                <a16:creationId xmlns:a16="http://schemas.microsoft.com/office/drawing/2014/main" id="{919DB8D3-F89E-4E73-B6AB-36FFEF585A1C}"/>
              </a:ext>
            </a:extLst>
          </p:cNvPr>
          <p:cNvSpPr/>
          <p:nvPr/>
        </p:nvSpPr>
        <p:spPr>
          <a:xfrm>
            <a:off x="5734667" y="2816757"/>
            <a:ext cx="653251" cy="61489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10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5EF69313-B3A1-4BD0-8EA1-9344C8F3A140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4377029" y="2364018"/>
            <a:ext cx="6441" cy="428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1EFA0800-9E8C-4140-A4D5-2EDC93CC2219}"/>
              </a:ext>
            </a:extLst>
          </p:cNvPr>
          <p:cNvCxnSpPr>
            <a:cxnSpLocks/>
            <a:stCxn id="5" idx="4"/>
            <a:endCxn id="13" idx="7"/>
          </p:cNvCxnSpPr>
          <p:nvPr/>
        </p:nvCxnSpPr>
        <p:spPr>
          <a:xfrm flipH="1">
            <a:off x="2864162" y="2364018"/>
            <a:ext cx="1512867" cy="519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C79064E-BD5D-4AED-9DD0-C0CD76E2D53B}"/>
              </a:ext>
            </a:extLst>
          </p:cNvPr>
          <p:cNvCxnSpPr>
            <a:cxnSpLocks/>
            <a:stCxn id="5" idx="4"/>
            <a:endCxn id="15" idx="1"/>
          </p:cNvCxnSpPr>
          <p:nvPr/>
        </p:nvCxnSpPr>
        <p:spPr>
          <a:xfrm>
            <a:off x="4377029" y="2364018"/>
            <a:ext cx="1453304" cy="542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Conexão 19">
            <a:extLst>
              <a:ext uri="{FF2B5EF4-FFF2-40B4-BE49-F238E27FC236}">
                <a16:creationId xmlns:a16="http://schemas.microsoft.com/office/drawing/2014/main" id="{FA818710-24F4-4ACE-BB55-F5BAB7D6FA76}"/>
              </a:ext>
            </a:extLst>
          </p:cNvPr>
          <p:cNvSpPr/>
          <p:nvPr/>
        </p:nvSpPr>
        <p:spPr>
          <a:xfrm>
            <a:off x="3232049" y="3763773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3</a:t>
            </a:r>
          </a:p>
        </p:txBody>
      </p:sp>
      <p:sp>
        <p:nvSpPr>
          <p:cNvPr id="21" name="Fluxograma: Conexão 20">
            <a:extLst>
              <a:ext uri="{FF2B5EF4-FFF2-40B4-BE49-F238E27FC236}">
                <a16:creationId xmlns:a16="http://schemas.microsoft.com/office/drawing/2014/main" id="{FAF9E759-EE32-475C-B7DD-F8FD00D5676E}"/>
              </a:ext>
            </a:extLst>
          </p:cNvPr>
          <p:cNvSpPr/>
          <p:nvPr/>
        </p:nvSpPr>
        <p:spPr>
          <a:xfrm>
            <a:off x="4051908" y="3763773"/>
            <a:ext cx="644669" cy="626532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Fluxograma: Conexão 22">
            <a:extLst>
              <a:ext uri="{FF2B5EF4-FFF2-40B4-BE49-F238E27FC236}">
                <a16:creationId xmlns:a16="http://schemas.microsoft.com/office/drawing/2014/main" id="{C2891701-175A-4237-849F-1BD648FD56E9}"/>
              </a:ext>
            </a:extLst>
          </p:cNvPr>
          <p:cNvSpPr/>
          <p:nvPr/>
        </p:nvSpPr>
        <p:spPr>
          <a:xfrm>
            <a:off x="4866226" y="3774033"/>
            <a:ext cx="644668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11</a:t>
            </a:r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DA886AD9-F51B-4D4B-8876-36969ABBC75C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3554384" y="3418773"/>
            <a:ext cx="829086" cy="34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2587E413-15B7-4198-A91F-F123776D9F8A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 flipH="1">
            <a:off x="4374243" y="3418773"/>
            <a:ext cx="9227" cy="34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1A3570D8-520F-4B87-BF57-FD819C44F1E8}"/>
              </a:ext>
            </a:extLst>
          </p:cNvPr>
          <p:cNvCxnSpPr>
            <a:cxnSpLocks/>
            <a:stCxn id="14" idx="4"/>
            <a:endCxn id="23" idx="0"/>
          </p:cNvCxnSpPr>
          <p:nvPr/>
        </p:nvCxnSpPr>
        <p:spPr>
          <a:xfrm>
            <a:off x="4383470" y="3418773"/>
            <a:ext cx="805090" cy="355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Conexão 27">
            <a:extLst>
              <a:ext uri="{FF2B5EF4-FFF2-40B4-BE49-F238E27FC236}">
                <a16:creationId xmlns:a16="http://schemas.microsoft.com/office/drawing/2014/main" id="{5D69321C-3E99-4126-891E-2AB6AC65B5FA}"/>
              </a:ext>
            </a:extLst>
          </p:cNvPr>
          <p:cNvSpPr/>
          <p:nvPr/>
        </p:nvSpPr>
        <p:spPr>
          <a:xfrm>
            <a:off x="3232049" y="4767313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4</a:t>
            </a:r>
          </a:p>
        </p:txBody>
      </p:sp>
      <p:sp>
        <p:nvSpPr>
          <p:cNvPr id="29" name="Fluxograma: Conexão 28">
            <a:extLst>
              <a:ext uri="{FF2B5EF4-FFF2-40B4-BE49-F238E27FC236}">
                <a16:creationId xmlns:a16="http://schemas.microsoft.com/office/drawing/2014/main" id="{25181191-B0B5-4AC8-A091-07BE0C2B52E1}"/>
              </a:ext>
            </a:extLst>
          </p:cNvPr>
          <p:cNvSpPr/>
          <p:nvPr/>
        </p:nvSpPr>
        <p:spPr>
          <a:xfrm>
            <a:off x="4051908" y="4767313"/>
            <a:ext cx="644669" cy="62653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63C1BC8B-19BE-4734-BD2D-361C403AC1D2}"/>
              </a:ext>
            </a:extLst>
          </p:cNvPr>
          <p:cNvCxnSpPr>
            <a:cxnSpLocks/>
            <a:stCxn id="21" idx="4"/>
            <a:endCxn id="29" idx="0"/>
          </p:cNvCxnSpPr>
          <p:nvPr/>
        </p:nvCxnSpPr>
        <p:spPr>
          <a:xfrm>
            <a:off x="4374243" y="4390305"/>
            <a:ext cx="0" cy="37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36585331-4F37-4B8A-A8CE-57DC085C37E2}"/>
              </a:ext>
            </a:extLst>
          </p:cNvPr>
          <p:cNvCxnSpPr>
            <a:cxnSpLocks/>
            <a:stCxn id="21" idx="4"/>
            <a:endCxn id="28" idx="0"/>
          </p:cNvCxnSpPr>
          <p:nvPr/>
        </p:nvCxnSpPr>
        <p:spPr>
          <a:xfrm flipH="1">
            <a:off x="3554384" y="4390305"/>
            <a:ext cx="819859" cy="37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C7A06C82-7BFD-4550-A64C-2946B6C5DA49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4374243" y="4390305"/>
            <a:ext cx="814317" cy="387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C4C2CD5-AE19-4718-9EE4-5960E2748BA0}"/>
                  </a:ext>
                </a:extLst>
              </p:cNvPr>
              <p:cNvSpPr txBox="1"/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C4C2CD5-AE19-4718-9EE4-5960E2748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blipFill>
                <a:blip r:embed="rId3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DD2E92C3-4713-4DD9-8A4A-BCA3C1A12E2F}"/>
                  </a:ext>
                </a:extLst>
              </p:cNvPr>
              <p:cNvSpPr txBox="1"/>
              <p:nvPr/>
            </p:nvSpPr>
            <p:spPr>
              <a:xfrm>
                <a:off x="3399014" y="2439340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DD2E92C3-4713-4DD9-8A4A-BCA3C1A12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14" y="2439340"/>
                <a:ext cx="275717" cy="184666"/>
              </a:xfrm>
              <a:prstGeom prst="rect">
                <a:avLst/>
              </a:prstGeom>
              <a:blipFill>
                <a:blip r:embed="rId4"/>
                <a:stretch>
                  <a:fillRect l="-13333" r="-13333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B054431-54E8-4199-A068-8181062AC4FF}"/>
                  </a:ext>
                </a:extLst>
              </p:cNvPr>
              <p:cNvSpPr txBox="1"/>
              <p:nvPr/>
            </p:nvSpPr>
            <p:spPr>
              <a:xfrm>
                <a:off x="4431337" y="2496197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B054431-54E8-4199-A068-8181062AC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37" y="2496197"/>
                <a:ext cx="218008" cy="184666"/>
              </a:xfrm>
              <a:prstGeom prst="rect">
                <a:avLst/>
              </a:prstGeom>
              <a:blipFill>
                <a:blip r:embed="rId3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837F7F13-0736-4DE2-9B20-3A252E7BCDBF}"/>
                  </a:ext>
                </a:extLst>
              </p:cNvPr>
              <p:cNvSpPr txBox="1"/>
              <p:nvPr/>
            </p:nvSpPr>
            <p:spPr>
              <a:xfrm>
                <a:off x="5009625" y="2403864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837F7F13-0736-4DE2-9B20-3A252E7BC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625" y="2403864"/>
                <a:ext cx="275717" cy="184666"/>
              </a:xfrm>
              <a:prstGeom prst="rect">
                <a:avLst/>
              </a:prstGeom>
              <a:blipFill>
                <a:blip r:embed="rId5"/>
                <a:stretch>
                  <a:fillRect l="-13333" r="-13333"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83F1F6E-3772-4181-A40E-52417C62FBDF}"/>
                  </a:ext>
                </a:extLst>
              </p:cNvPr>
              <p:cNvSpPr txBox="1"/>
              <p:nvPr/>
            </p:nvSpPr>
            <p:spPr>
              <a:xfrm>
                <a:off x="3683053" y="3375157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83F1F6E-3772-4181-A40E-52417C62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53" y="3375157"/>
                <a:ext cx="275717" cy="184666"/>
              </a:xfrm>
              <a:prstGeom prst="rect">
                <a:avLst/>
              </a:prstGeom>
              <a:blipFill>
                <a:blip r:embed="rId6"/>
                <a:stretch>
                  <a:fillRect l="-13333" r="-1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758676EE-82CE-46CB-B2C8-739B7BF7867C}"/>
                  </a:ext>
                </a:extLst>
              </p:cNvPr>
              <p:cNvSpPr txBox="1"/>
              <p:nvPr/>
            </p:nvSpPr>
            <p:spPr>
              <a:xfrm>
                <a:off x="4451270" y="3591273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758676EE-82CE-46CB-B2C8-739B7BF7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270" y="3591273"/>
                <a:ext cx="275717" cy="184666"/>
              </a:xfrm>
              <a:prstGeom prst="rect">
                <a:avLst/>
              </a:prstGeom>
              <a:blipFill>
                <a:blip r:embed="rId7"/>
                <a:stretch>
                  <a:fillRect l="-13333" r="-1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377C37F-3813-4A0D-8B4F-14EC2C229DA8}"/>
                  </a:ext>
                </a:extLst>
              </p:cNvPr>
              <p:cNvSpPr txBox="1"/>
              <p:nvPr/>
            </p:nvSpPr>
            <p:spPr>
              <a:xfrm>
                <a:off x="4814790" y="3363424"/>
                <a:ext cx="367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377C37F-3813-4A0D-8B4F-14EC2C22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790" y="3363424"/>
                <a:ext cx="367088" cy="184666"/>
              </a:xfrm>
              <a:prstGeom prst="rect">
                <a:avLst/>
              </a:prstGeom>
              <a:blipFill>
                <a:blip r:embed="rId8"/>
                <a:stretch>
                  <a:fillRect l="-10000" r="-1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D1E16FFE-1EB5-4F1D-8930-BFA48A8D349B}"/>
                  </a:ext>
                </a:extLst>
              </p:cNvPr>
              <p:cNvSpPr txBox="1"/>
              <p:nvPr/>
            </p:nvSpPr>
            <p:spPr>
              <a:xfrm>
                <a:off x="3639218" y="4394213"/>
                <a:ext cx="367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D1E16FFE-1EB5-4F1D-8930-BFA48A8D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18" y="4394213"/>
                <a:ext cx="367088" cy="184666"/>
              </a:xfrm>
              <a:prstGeom prst="rect">
                <a:avLst/>
              </a:prstGeom>
              <a:blipFill>
                <a:blip r:embed="rId9"/>
                <a:stretch>
                  <a:fillRect l="-11667" r="-1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BE6FDFCD-75F5-4A59-94E2-D106EACDA0F4}"/>
                  </a:ext>
                </a:extLst>
              </p:cNvPr>
              <p:cNvSpPr txBox="1"/>
              <p:nvPr/>
            </p:nvSpPr>
            <p:spPr>
              <a:xfrm>
                <a:off x="4451270" y="4573228"/>
                <a:ext cx="2051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BE6FDFCD-75F5-4A59-94E2-D106EACD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270" y="4573228"/>
                <a:ext cx="205184" cy="184666"/>
              </a:xfrm>
              <a:prstGeom prst="rect">
                <a:avLst/>
              </a:prstGeom>
              <a:blipFill>
                <a:blip r:embed="rId10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ACC46C4C-D111-4FAD-89F0-7AE190F211AE}"/>
                  </a:ext>
                </a:extLst>
              </p:cNvPr>
              <p:cNvSpPr txBox="1"/>
              <p:nvPr/>
            </p:nvSpPr>
            <p:spPr>
              <a:xfrm>
                <a:off x="4781401" y="4404403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6.4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ACC46C4C-D111-4FAD-89F0-7AE190F21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1" y="4404403"/>
                <a:ext cx="237244" cy="184666"/>
              </a:xfrm>
              <a:prstGeom prst="rect">
                <a:avLst/>
              </a:prstGeom>
              <a:blipFill>
                <a:blip r:embed="rId11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luxograma: Conexão 58">
            <a:extLst>
              <a:ext uri="{FF2B5EF4-FFF2-40B4-BE49-F238E27FC236}">
                <a16:creationId xmlns:a16="http://schemas.microsoft.com/office/drawing/2014/main" id="{58E3D975-392C-443C-A615-ACAE162779BF}"/>
              </a:ext>
            </a:extLst>
          </p:cNvPr>
          <p:cNvSpPr/>
          <p:nvPr/>
        </p:nvSpPr>
        <p:spPr>
          <a:xfrm>
            <a:off x="4915047" y="4773853"/>
            <a:ext cx="688409" cy="623712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7770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C74A36-8ED6-4B99-8DC3-BD947B89CBA1}"/>
              </a:ext>
            </a:extLst>
          </p:cNvPr>
          <p:cNvSpPr txBox="1"/>
          <p:nvPr/>
        </p:nvSpPr>
        <p:spPr>
          <a:xfrm>
            <a:off x="473298" y="2363146"/>
            <a:ext cx="60981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 err="1"/>
              <a:t>Destino</a:t>
            </a:r>
            <a:r>
              <a:rPr lang="en-GB" sz="3000" dirty="0"/>
              <a:t> =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31CDD7E-4EAC-4925-A232-3A54819F46FC}"/>
                  </a:ext>
                </a:extLst>
              </p:cNvPr>
              <p:cNvSpPr txBox="1"/>
              <p:nvPr/>
            </p:nvSpPr>
            <p:spPr>
              <a:xfrm>
                <a:off x="473298" y="3245349"/>
                <a:ext cx="935650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000" dirty="0"/>
                  <a:t>Rota </a:t>
                </a:r>
                <a:r>
                  <a:rPr lang="en-GB" sz="3000" dirty="0" err="1"/>
                  <a:t>indicada</a:t>
                </a:r>
                <a:r>
                  <a:rPr lang="en-GB" sz="3000" dirty="0"/>
                  <a:t> </a:t>
                </a:r>
                <a:r>
                  <a:rPr lang="en-GB" sz="3000" dirty="0" err="1"/>
                  <a:t>pelo</a:t>
                </a:r>
                <a:r>
                  <a:rPr lang="en-GB" sz="3000" dirty="0"/>
                  <a:t> </a:t>
                </a:r>
                <a:r>
                  <a:rPr lang="en-GB" sz="3000" dirty="0" err="1"/>
                  <a:t>algoritmo</a:t>
                </a:r>
                <a:r>
                  <a:rPr lang="en-GB" sz="3000" dirty="0"/>
                  <a:t> A* = 1 </a:t>
                </a:r>
                <a14:m>
                  <m:oMath xmlns:m="http://schemas.openxmlformats.org/officeDocument/2006/math">
                    <m:r>
                      <a:rPr lang="en-GB" sz="3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000" dirty="0"/>
                  <a:t> 2 </a:t>
                </a:r>
                <a14:m>
                  <m:oMath xmlns:m="http://schemas.openxmlformats.org/officeDocument/2006/math">
                    <m:r>
                      <a:rPr lang="en-GB" sz="30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000" dirty="0"/>
                  <a:t> 9 </a:t>
                </a:r>
                <a14:m>
                  <m:oMath xmlns:m="http://schemas.openxmlformats.org/officeDocument/2006/math">
                    <m:r>
                      <a:rPr lang="en-GB" sz="30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000" dirty="0"/>
                  <a:t> 8 </a:t>
                </a:r>
                <a14:m>
                  <m:oMath xmlns:m="http://schemas.openxmlformats.org/officeDocument/2006/math">
                    <m:r>
                      <a:rPr lang="en-GB" sz="30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000" dirty="0"/>
                  <a:t> 12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31CDD7E-4EAC-4925-A232-3A54819F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98" y="3245349"/>
                <a:ext cx="9356502" cy="553998"/>
              </a:xfrm>
              <a:prstGeom prst="rect">
                <a:avLst/>
              </a:prstGeom>
              <a:blipFill>
                <a:blip r:embed="rId2"/>
                <a:stretch>
                  <a:fillRect l="-1564" t="-13187" b="-34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8C501B8-1CD8-49B4-9DBA-9AFB1D12EF99}"/>
              </a:ext>
            </a:extLst>
          </p:cNvPr>
          <p:cNvSpPr txBox="1"/>
          <p:nvPr/>
        </p:nvSpPr>
        <p:spPr>
          <a:xfrm>
            <a:off x="473298" y="4127552"/>
            <a:ext cx="60981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 err="1"/>
              <a:t>Distância</a:t>
            </a:r>
            <a:r>
              <a:rPr lang="en-GB" sz="3000" dirty="0"/>
              <a:t> real a ser </a:t>
            </a:r>
            <a:r>
              <a:rPr lang="pt-BR" sz="3000" dirty="0"/>
              <a:t>percorrida</a:t>
            </a:r>
            <a:r>
              <a:rPr lang="en-GB" sz="3000" dirty="0"/>
              <a:t>: 36 km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23FA-7115-4D34-BD09-B98E5AA862E8}"/>
              </a:ext>
            </a:extLst>
          </p:cNvPr>
          <p:cNvSpPr txBox="1"/>
          <p:nvPr/>
        </p:nvSpPr>
        <p:spPr>
          <a:xfrm>
            <a:off x="473298" y="5009755"/>
            <a:ext cx="60981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dirty="0"/>
              <a:t>Tempo </a:t>
            </a:r>
            <a:r>
              <a:rPr lang="pt-BR" sz="3000"/>
              <a:t>(relaxado) a ser gasto</a:t>
            </a:r>
            <a:r>
              <a:rPr lang="en-GB" sz="3000" dirty="0"/>
              <a:t>: 1.2 hora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CAA6C77-446A-4566-8CA0-5E5B520E91CE}"/>
              </a:ext>
            </a:extLst>
          </p:cNvPr>
          <p:cNvSpPr txBox="1"/>
          <p:nvPr/>
        </p:nvSpPr>
        <p:spPr>
          <a:xfrm>
            <a:off x="473298" y="412053"/>
            <a:ext cx="60981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/>
              <a:t>RESUMO: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04953A-1450-4A12-AC19-64FEDFCE725A}"/>
              </a:ext>
            </a:extLst>
          </p:cNvPr>
          <p:cNvSpPr txBox="1"/>
          <p:nvPr/>
        </p:nvSpPr>
        <p:spPr>
          <a:xfrm>
            <a:off x="473298" y="1470403"/>
            <a:ext cx="60981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 err="1"/>
              <a:t>Origem</a:t>
            </a:r>
            <a:r>
              <a:rPr lang="en-GB" sz="30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369086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436</Words>
  <Application>Microsoft Office PowerPoint</Application>
  <PresentationFormat>Ecrã Panorâmico</PresentationFormat>
  <Paragraphs>264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do Office</vt:lpstr>
      <vt:lpstr>Universidade Federal de Pernambuco – UFPE Centro de Informática – CIn Programa de Pós-Graduação em Ciência da Computação</vt:lpstr>
      <vt:lpstr>Apresentação do PowerPoint</vt:lpstr>
      <vt:lpstr>Rota 1 → 12</vt:lpstr>
      <vt:lpstr>Rota 1 → 12</vt:lpstr>
      <vt:lpstr>Rota 1 → 12</vt:lpstr>
      <vt:lpstr>Rota 1 → 12</vt:lpstr>
      <vt:lpstr>Rota 1 → 12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de Pernambuco Centro de Informática    </dc:title>
  <dc:creator>Jair Paulino</dc:creator>
  <cp:lastModifiedBy>Jair Paulino</cp:lastModifiedBy>
  <cp:revision>29</cp:revision>
  <dcterms:created xsi:type="dcterms:W3CDTF">2021-06-03T13:03:35Z</dcterms:created>
  <dcterms:modified xsi:type="dcterms:W3CDTF">2021-06-03T20:55:06Z</dcterms:modified>
</cp:coreProperties>
</file>