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40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2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0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72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6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3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57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60B8-C833-47EC-8102-27525573634B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0B07-1046-4C5F-AD35-C2880402EF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F8F0445-D56B-4F27-8863-80824B577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7" y="948646"/>
            <a:ext cx="5513832" cy="38191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C8EE7A-0615-49C5-9FAB-3CD90FBFC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8646"/>
            <a:ext cx="5513832" cy="38191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4B7B53-14AF-4E03-B5DB-3A4D37F7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7" y="5301145"/>
            <a:ext cx="5513832" cy="38191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5E2A77-BAF6-44CD-AC19-720E3C299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01145"/>
            <a:ext cx="5513832" cy="38191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077328C-5FA2-44F2-A24F-7214A3807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9" y="10069011"/>
            <a:ext cx="5513832" cy="381914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5691038-6902-4D46-9861-8DF96DABE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69011"/>
            <a:ext cx="5513832" cy="381914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C6B9FC-2CCA-4E40-BEE1-339125F48EAF}"/>
              </a:ext>
            </a:extLst>
          </p:cNvPr>
          <p:cNvSpPr txBox="1"/>
          <p:nvPr/>
        </p:nvSpPr>
        <p:spPr>
          <a:xfrm>
            <a:off x="2811063" y="435509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1e-6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C6A6CC6-BEE9-4F02-B392-4CB94181A360}"/>
              </a:ext>
            </a:extLst>
          </p:cNvPr>
          <p:cNvSpPr txBox="1"/>
          <p:nvPr/>
        </p:nvSpPr>
        <p:spPr>
          <a:xfrm>
            <a:off x="8228700" y="435509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1e-5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076B42E-604F-40CC-9CBD-187E4936670B}"/>
              </a:ext>
            </a:extLst>
          </p:cNvPr>
          <p:cNvSpPr txBox="1"/>
          <p:nvPr/>
        </p:nvSpPr>
        <p:spPr>
          <a:xfrm>
            <a:off x="2692797" y="4921861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1e-4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9C1E12F-E749-4ED2-9764-B5F8AD58FB3C}"/>
              </a:ext>
            </a:extLst>
          </p:cNvPr>
          <p:cNvSpPr txBox="1"/>
          <p:nvPr/>
        </p:nvSpPr>
        <p:spPr>
          <a:xfrm>
            <a:off x="8346966" y="4825438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1e-3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DF9F948-1390-48AE-AA4B-D34B38130512}"/>
              </a:ext>
            </a:extLst>
          </p:cNvPr>
          <p:cNvSpPr txBox="1"/>
          <p:nvPr/>
        </p:nvSpPr>
        <p:spPr>
          <a:xfrm>
            <a:off x="2692796" y="9448444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1e-2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222E008-B25B-4A7C-B625-FE0F6513CCB4}"/>
              </a:ext>
            </a:extLst>
          </p:cNvPr>
          <p:cNvSpPr txBox="1"/>
          <p:nvPr/>
        </p:nvSpPr>
        <p:spPr>
          <a:xfrm>
            <a:off x="8228700" y="9356123"/>
            <a:ext cx="7681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1e-1</a:t>
            </a:r>
          </a:p>
        </p:txBody>
      </p:sp>
    </p:spTree>
    <p:extLst>
      <p:ext uri="{BB962C8B-B14F-4D97-AF65-F5344CB8AC3E}">
        <p14:creationId xmlns:p14="http://schemas.microsoft.com/office/powerpoint/2010/main" val="1672094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Office PowerPoint</Application>
  <PresentationFormat>Personalizados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1</cp:revision>
  <dcterms:created xsi:type="dcterms:W3CDTF">2021-07-07T02:28:32Z</dcterms:created>
  <dcterms:modified xsi:type="dcterms:W3CDTF">2021-07-07T02:35:06Z</dcterms:modified>
</cp:coreProperties>
</file>