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aperswithcode.com/paper/deep-one-class-classification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45d1ac4b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45d1ac4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4627e39c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4627e39c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 u="sng">
                <a:solidFill>
                  <a:srgbClr val="7890CD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https://paperswithcode.com/paper/deep-one-class-classification</a:t>
            </a:r>
            <a:r>
              <a:rPr lang="pt-BR" sz="1400">
                <a:solidFill>
                  <a:schemeClr val="dk1"/>
                </a:solidFill>
              </a:rPr>
              <a:t>  - Dados MNIST/CIFAR-10) - det.anomalia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6053b06f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6053b06f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ados.recife.pe.gov.br/dataset/acidentes-de-transito-com-e-sem-vitima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ciencedirect.com/science/article/abs/pii/S092523122031715X" TargetMode="External"/><Relationship Id="rId4" Type="http://schemas.openxmlformats.org/officeDocument/2006/relationships/hyperlink" Target="http://casas.wsu.edu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- 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Adriano Marabuco 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Jair Paulino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Sara Coutinho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6795350" y="293275"/>
            <a:ext cx="19464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CIn-UFPE / 2021.1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Neurais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/>
          <p:nvPr/>
        </p:nvSpPr>
        <p:spPr>
          <a:xfrm>
            <a:off x="758625" y="2028975"/>
            <a:ext cx="2301300" cy="2710500"/>
          </a:xfrm>
          <a:prstGeom prst="roundRect">
            <a:avLst>
              <a:gd fmla="val 381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Como prever acidentes de trânsito?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Fotosensores reduzem o risco de acidente?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 sim, onde colocar fotosensores para reduzir acidentes?</a:t>
            </a:r>
            <a:endParaRPr/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1220725" y="153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 01 - Previsão de risco de acidente urbano e localização de fotosensores</a:t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3526600" y="2028975"/>
            <a:ext cx="2301300" cy="2753400"/>
          </a:xfrm>
          <a:prstGeom prst="roundRect">
            <a:avLst>
              <a:gd fmla="val 3538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Acidentes de Trânsito com e sem vitimas 2015 a 2020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http://dados.recife.pe.gov.br/dataset/acidentes-de-transito-com-e-sem-vitimas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Velocidade das Vias - Quantitativo por Velocidade Média - 2021</a:t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6192300" y="2029000"/>
            <a:ext cx="2301300" cy="2710500"/>
          </a:xfrm>
          <a:prstGeom prst="roundRect">
            <a:avLst>
              <a:gd fmla="val 263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Usar redes neurais para prever o risco de acidente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Usar redes neurais para identificar vias para instalar ou desinstalar fotosensores</a:t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758625" y="1307850"/>
            <a:ext cx="2301300" cy="6615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Problema</a:t>
            </a:r>
            <a:endParaRPr b="1"/>
          </a:p>
        </p:txBody>
      </p:sp>
      <p:sp>
        <p:nvSpPr>
          <p:cNvPr id="146" name="Google Shape;146;p14"/>
          <p:cNvSpPr/>
          <p:nvPr/>
        </p:nvSpPr>
        <p:spPr>
          <a:xfrm>
            <a:off x="3526600" y="1307850"/>
            <a:ext cx="2301300" cy="6615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Dados</a:t>
            </a:r>
            <a:endParaRPr b="1"/>
          </a:p>
        </p:txBody>
      </p:sp>
      <p:sp>
        <p:nvSpPr>
          <p:cNvPr id="147" name="Google Shape;147;p14"/>
          <p:cNvSpPr/>
          <p:nvPr/>
        </p:nvSpPr>
        <p:spPr>
          <a:xfrm>
            <a:off x="6192300" y="1307850"/>
            <a:ext cx="2301300" cy="6615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Solução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/>
          <p:nvPr/>
        </p:nvSpPr>
        <p:spPr>
          <a:xfrm>
            <a:off x="758625" y="2028975"/>
            <a:ext cx="2301300" cy="2710500"/>
          </a:xfrm>
          <a:prstGeom prst="roundRect">
            <a:avLst>
              <a:gd fmla="val 381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Quando o idoso apresenta comportamento normal e quando </a:t>
            </a:r>
            <a:r>
              <a:rPr lang="pt-BR"/>
              <a:t>não</a:t>
            </a:r>
            <a:r>
              <a:rPr lang="pt-BR"/>
              <a:t>?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Quando o </a:t>
            </a:r>
            <a:r>
              <a:rPr lang="pt-BR"/>
              <a:t>indivíduo</a:t>
            </a:r>
            <a:r>
              <a:rPr lang="pt-BR"/>
              <a:t> precisa de ajuda? </a:t>
            </a:r>
            <a:endParaRPr/>
          </a:p>
        </p:txBody>
      </p:sp>
      <p:sp>
        <p:nvSpPr>
          <p:cNvPr id="153" name="Google Shape;153;p15"/>
          <p:cNvSpPr txBox="1"/>
          <p:nvPr>
            <p:ph type="title"/>
          </p:nvPr>
        </p:nvSpPr>
        <p:spPr>
          <a:xfrm>
            <a:off x="1220725" y="153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 02 - </a:t>
            </a:r>
            <a:r>
              <a:rPr lang="pt-BR"/>
              <a:t>Detecção</a:t>
            </a:r>
            <a:r>
              <a:rPr lang="pt-BR"/>
              <a:t> de anomalia em comportamento de </a:t>
            </a:r>
            <a:r>
              <a:rPr lang="pt-BR"/>
              <a:t>indivíduo</a:t>
            </a:r>
            <a:r>
              <a:rPr lang="pt-BR"/>
              <a:t> em Smart Home </a:t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3526600" y="2028975"/>
            <a:ext cx="2301300" cy="2753400"/>
          </a:xfrm>
          <a:prstGeom prst="roundRect">
            <a:avLst>
              <a:gd fmla="val 3538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https://www.sciencedirect.com/science/article/abs/pii/S092523122031715X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Dados: Aruba e Milan do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http://casas.wsu.edu/</a:t>
            </a:r>
            <a:r>
              <a:rPr lang="pt-BR"/>
              <a:t> </a:t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6192300" y="2029000"/>
            <a:ext cx="2301300" cy="2710500"/>
          </a:xfrm>
          <a:prstGeom prst="roundRect">
            <a:avLst>
              <a:gd fmla="val 263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Uso de deep learning para a </a:t>
            </a:r>
            <a:r>
              <a:rPr lang="pt-BR"/>
              <a:t>detecção de atividades que estão fora do comum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Uso de variáveis como número de atividades do dia/duração das atividades no dia</a:t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58625" y="1307850"/>
            <a:ext cx="2301300" cy="6615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Problema</a:t>
            </a:r>
            <a:endParaRPr b="1"/>
          </a:p>
        </p:txBody>
      </p:sp>
      <p:sp>
        <p:nvSpPr>
          <p:cNvPr id="157" name="Google Shape;157;p15"/>
          <p:cNvSpPr/>
          <p:nvPr/>
        </p:nvSpPr>
        <p:spPr>
          <a:xfrm>
            <a:off x="3526600" y="1307850"/>
            <a:ext cx="2301300" cy="6615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Dados</a:t>
            </a:r>
            <a:endParaRPr b="1"/>
          </a:p>
        </p:txBody>
      </p:sp>
      <p:sp>
        <p:nvSpPr>
          <p:cNvPr id="158" name="Google Shape;158;p15"/>
          <p:cNvSpPr/>
          <p:nvPr/>
        </p:nvSpPr>
        <p:spPr>
          <a:xfrm>
            <a:off x="6192300" y="1307850"/>
            <a:ext cx="2301300" cy="6615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Solução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/>
          <p:nvPr/>
        </p:nvSpPr>
        <p:spPr>
          <a:xfrm>
            <a:off x="758625" y="2028975"/>
            <a:ext cx="2301300" cy="2710500"/>
          </a:xfrm>
          <a:prstGeom prst="roundRect">
            <a:avLst>
              <a:gd fmla="val 381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 utilização de variáveis climáticas auxilia na previsão da incidência de dengue?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Quais variáveis utilizar?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Quais os melhores modelos?</a:t>
            </a:r>
            <a:endParaRPr/>
          </a:p>
        </p:txBody>
      </p:sp>
      <p:sp>
        <p:nvSpPr>
          <p:cNvPr id="164" name="Google Shape;164;p16"/>
          <p:cNvSpPr txBox="1"/>
          <p:nvPr>
            <p:ph type="title"/>
          </p:nvPr>
        </p:nvSpPr>
        <p:spPr>
          <a:xfrm>
            <a:off x="1220725" y="153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 03 - Previsão da incidência de dengue a partir de variáveis climáticas e epidemiológicas</a:t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3425650" y="2028975"/>
            <a:ext cx="2402100" cy="2753400"/>
          </a:xfrm>
          <a:prstGeom prst="roundRect">
            <a:avLst>
              <a:gd fmla="val 3538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</a:t>
            </a:r>
            <a:r>
              <a:rPr lang="pt-BR"/>
              <a:t>érie histórica sobre o número de casos notificados de dengue na cidade do Rio de Janeiro (SMS/RJ, 2019).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Variáveis climáticas - e</a:t>
            </a:r>
            <a:r>
              <a:rPr lang="pt-BR"/>
              <a:t>vapotranspiração, precipitação, temperatura e umidade </a:t>
            </a:r>
            <a:r>
              <a:rPr lang="pt-BR"/>
              <a:t>(INMET, 2019).</a:t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6192300" y="2029000"/>
            <a:ext cx="2301300" cy="2710500"/>
          </a:xfrm>
          <a:prstGeom prst="roundRect">
            <a:avLst>
              <a:gd fmla="val 263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Aplicação de modelos de regressão.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Utilização de algoritmos de otimização para identificação de parâmetros de redes neurais com diferentes arquiteturas.</a:t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758625" y="1307850"/>
            <a:ext cx="2301300" cy="6615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Problema</a:t>
            </a:r>
            <a:endParaRPr b="1"/>
          </a:p>
        </p:txBody>
      </p:sp>
      <p:sp>
        <p:nvSpPr>
          <p:cNvPr id="168" name="Google Shape;168;p16"/>
          <p:cNvSpPr/>
          <p:nvPr/>
        </p:nvSpPr>
        <p:spPr>
          <a:xfrm>
            <a:off x="3425800" y="1307850"/>
            <a:ext cx="2402100" cy="6615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Dados</a:t>
            </a:r>
            <a:endParaRPr b="1"/>
          </a:p>
        </p:txBody>
      </p:sp>
      <p:sp>
        <p:nvSpPr>
          <p:cNvPr id="169" name="Google Shape;169;p16"/>
          <p:cNvSpPr/>
          <p:nvPr/>
        </p:nvSpPr>
        <p:spPr>
          <a:xfrm>
            <a:off x="6192300" y="1307850"/>
            <a:ext cx="2301300" cy="6615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Solução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