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7920038" cy="89995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056" y="-13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4003" y="1472842"/>
            <a:ext cx="6732032" cy="3133172"/>
          </a:xfrm>
        </p:spPr>
        <p:txBody>
          <a:bodyPr anchor="b"/>
          <a:lstStyle>
            <a:lvl1pPr algn="ctr">
              <a:defRPr sz="5197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005" y="4726842"/>
            <a:ext cx="5940029" cy="2172804"/>
          </a:xfrm>
        </p:spPr>
        <p:txBody>
          <a:bodyPr/>
          <a:lstStyle>
            <a:lvl1pPr marL="0" indent="0" algn="ctr">
              <a:buNone/>
              <a:defRPr sz="2079"/>
            </a:lvl1pPr>
            <a:lvl2pPr marL="395981" indent="0" algn="ctr">
              <a:buNone/>
              <a:defRPr sz="1732"/>
            </a:lvl2pPr>
            <a:lvl3pPr marL="791962" indent="0" algn="ctr">
              <a:buNone/>
              <a:defRPr sz="1559"/>
            </a:lvl3pPr>
            <a:lvl4pPr marL="1187943" indent="0" algn="ctr">
              <a:buNone/>
              <a:defRPr sz="1386"/>
            </a:lvl4pPr>
            <a:lvl5pPr marL="1583924" indent="0" algn="ctr">
              <a:buNone/>
              <a:defRPr sz="1386"/>
            </a:lvl5pPr>
            <a:lvl6pPr marL="1979905" indent="0" algn="ctr">
              <a:buNone/>
              <a:defRPr sz="1386"/>
            </a:lvl6pPr>
            <a:lvl7pPr marL="2375886" indent="0" algn="ctr">
              <a:buNone/>
              <a:defRPr sz="1386"/>
            </a:lvl7pPr>
            <a:lvl8pPr marL="2771866" indent="0" algn="ctr">
              <a:buNone/>
              <a:defRPr sz="1386"/>
            </a:lvl8pPr>
            <a:lvl9pPr marL="3167847" indent="0" algn="ctr">
              <a:buNone/>
              <a:defRPr sz="1386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DC970-E29B-4197-827E-849533C3ACE0}" type="datetimeFigureOut">
              <a:rPr lang="en-GB" smtClean="0"/>
              <a:t>02/07/2021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D99FA-F31F-4161-BA6A-30B1EF674DD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8131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DC970-E29B-4197-827E-849533C3ACE0}" type="datetimeFigureOut">
              <a:rPr lang="en-GB" smtClean="0"/>
              <a:t>02/07/2021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D99FA-F31F-4161-BA6A-30B1EF674DD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0286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667778" y="479142"/>
            <a:ext cx="1707758" cy="7626692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4503" y="479142"/>
            <a:ext cx="5024274" cy="7626692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DC970-E29B-4197-827E-849533C3ACE0}" type="datetimeFigureOut">
              <a:rPr lang="en-GB" smtClean="0"/>
              <a:t>02/07/2021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D99FA-F31F-4161-BA6A-30B1EF674DD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3158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DC970-E29B-4197-827E-849533C3ACE0}" type="datetimeFigureOut">
              <a:rPr lang="en-GB" smtClean="0"/>
              <a:t>02/07/2021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D99FA-F31F-4161-BA6A-30B1EF674DD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2069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378" y="2243638"/>
            <a:ext cx="6831033" cy="3743557"/>
          </a:xfrm>
        </p:spPr>
        <p:txBody>
          <a:bodyPr anchor="b"/>
          <a:lstStyle>
            <a:lvl1pPr>
              <a:defRPr sz="5197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0378" y="6022610"/>
            <a:ext cx="6831033" cy="1968648"/>
          </a:xfrm>
        </p:spPr>
        <p:txBody>
          <a:bodyPr/>
          <a:lstStyle>
            <a:lvl1pPr marL="0" indent="0">
              <a:buNone/>
              <a:defRPr sz="2079">
                <a:solidFill>
                  <a:schemeClr val="tx1"/>
                </a:solidFill>
              </a:defRPr>
            </a:lvl1pPr>
            <a:lvl2pPr marL="395981" indent="0">
              <a:buNone/>
              <a:defRPr sz="1732">
                <a:solidFill>
                  <a:schemeClr val="tx1">
                    <a:tint val="75000"/>
                  </a:schemeClr>
                </a:solidFill>
              </a:defRPr>
            </a:lvl2pPr>
            <a:lvl3pPr marL="791962" indent="0">
              <a:buNone/>
              <a:defRPr sz="1559">
                <a:solidFill>
                  <a:schemeClr val="tx1">
                    <a:tint val="75000"/>
                  </a:schemeClr>
                </a:solidFill>
              </a:defRPr>
            </a:lvl3pPr>
            <a:lvl4pPr marL="1187943" indent="0">
              <a:buNone/>
              <a:defRPr sz="1386">
                <a:solidFill>
                  <a:schemeClr val="tx1">
                    <a:tint val="75000"/>
                  </a:schemeClr>
                </a:solidFill>
              </a:defRPr>
            </a:lvl4pPr>
            <a:lvl5pPr marL="1583924" indent="0">
              <a:buNone/>
              <a:defRPr sz="1386">
                <a:solidFill>
                  <a:schemeClr val="tx1">
                    <a:tint val="75000"/>
                  </a:schemeClr>
                </a:solidFill>
              </a:defRPr>
            </a:lvl5pPr>
            <a:lvl6pPr marL="1979905" indent="0">
              <a:buNone/>
              <a:defRPr sz="1386">
                <a:solidFill>
                  <a:schemeClr val="tx1">
                    <a:tint val="75000"/>
                  </a:schemeClr>
                </a:solidFill>
              </a:defRPr>
            </a:lvl6pPr>
            <a:lvl7pPr marL="2375886" indent="0">
              <a:buNone/>
              <a:defRPr sz="1386">
                <a:solidFill>
                  <a:schemeClr val="tx1">
                    <a:tint val="75000"/>
                  </a:schemeClr>
                </a:solidFill>
              </a:defRPr>
            </a:lvl7pPr>
            <a:lvl8pPr marL="2771866" indent="0">
              <a:buNone/>
              <a:defRPr sz="1386">
                <a:solidFill>
                  <a:schemeClr val="tx1">
                    <a:tint val="75000"/>
                  </a:schemeClr>
                </a:solidFill>
              </a:defRPr>
            </a:lvl8pPr>
            <a:lvl9pPr marL="3167847" indent="0">
              <a:buNone/>
              <a:defRPr sz="138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DC970-E29B-4197-827E-849533C3ACE0}" type="datetimeFigureOut">
              <a:rPr lang="en-GB" smtClean="0"/>
              <a:t>02/07/2021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D99FA-F31F-4161-BA6A-30B1EF674DD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1491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4503" y="2395710"/>
            <a:ext cx="3366016" cy="5710124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09519" y="2395710"/>
            <a:ext cx="3366016" cy="5710124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DC970-E29B-4197-827E-849533C3ACE0}" type="datetimeFigureOut">
              <a:rPr lang="en-GB" smtClean="0"/>
              <a:t>02/07/2021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D99FA-F31F-4161-BA6A-30B1EF674DD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0509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5534" y="479144"/>
            <a:ext cx="6831033" cy="1739495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5535" y="2206137"/>
            <a:ext cx="3350547" cy="1081194"/>
          </a:xfrm>
        </p:spPr>
        <p:txBody>
          <a:bodyPr anchor="b"/>
          <a:lstStyle>
            <a:lvl1pPr marL="0" indent="0">
              <a:buNone/>
              <a:defRPr sz="2079" b="1"/>
            </a:lvl1pPr>
            <a:lvl2pPr marL="395981" indent="0">
              <a:buNone/>
              <a:defRPr sz="1732" b="1"/>
            </a:lvl2pPr>
            <a:lvl3pPr marL="791962" indent="0">
              <a:buNone/>
              <a:defRPr sz="1559" b="1"/>
            </a:lvl3pPr>
            <a:lvl4pPr marL="1187943" indent="0">
              <a:buNone/>
              <a:defRPr sz="1386" b="1"/>
            </a:lvl4pPr>
            <a:lvl5pPr marL="1583924" indent="0">
              <a:buNone/>
              <a:defRPr sz="1386" b="1"/>
            </a:lvl5pPr>
            <a:lvl6pPr marL="1979905" indent="0">
              <a:buNone/>
              <a:defRPr sz="1386" b="1"/>
            </a:lvl6pPr>
            <a:lvl7pPr marL="2375886" indent="0">
              <a:buNone/>
              <a:defRPr sz="1386" b="1"/>
            </a:lvl7pPr>
            <a:lvl8pPr marL="2771866" indent="0">
              <a:buNone/>
              <a:defRPr sz="1386" b="1"/>
            </a:lvl8pPr>
            <a:lvl9pPr marL="3167847" indent="0">
              <a:buNone/>
              <a:defRPr sz="1386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5535" y="3287331"/>
            <a:ext cx="3350547" cy="4835169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009520" y="2206137"/>
            <a:ext cx="3367048" cy="1081194"/>
          </a:xfrm>
        </p:spPr>
        <p:txBody>
          <a:bodyPr anchor="b"/>
          <a:lstStyle>
            <a:lvl1pPr marL="0" indent="0">
              <a:buNone/>
              <a:defRPr sz="2079" b="1"/>
            </a:lvl1pPr>
            <a:lvl2pPr marL="395981" indent="0">
              <a:buNone/>
              <a:defRPr sz="1732" b="1"/>
            </a:lvl2pPr>
            <a:lvl3pPr marL="791962" indent="0">
              <a:buNone/>
              <a:defRPr sz="1559" b="1"/>
            </a:lvl3pPr>
            <a:lvl4pPr marL="1187943" indent="0">
              <a:buNone/>
              <a:defRPr sz="1386" b="1"/>
            </a:lvl4pPr>
            <a:lvl5pPr marL="1583924" indent="0">
              <a:buNone/>
              <a:defRPr sz="1386" b="1"/>
            </a:lvl5pPr>
            <a:lvl6pPr marL="1979905" indent="0">
              <a:buNone/>
              <a:defRPr sz="1386" b="1"/>
            </a:lvl6pPr>
            <a:lvl7pPr marL="2375886" indent="0">
              <a:buNone/>
              <a:defRPr sz="1386" b="1"/>
            </a:lvl7pPr>
            <a:lvl8pPr marL="2771866" indent="0">
              <a:buNone/>
              <a:defRPr sz="1386" b="1"/>
            </a:lvl8pPr>
            <a:lvl9pPr marL="3167847" indent="0">
              <a:buNone/>
              <a:defRPr sz="1386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009520" y="3287331"/>
            <a:ext cx="3367048" cy="4835169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DC970-E29B-4197-827E-849533C3ACE0}" type="datetimeFigureOut">
              <a:rPr lang="en-GB" smtClean="0"/>
              <a:t>02/07/2021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D99FA-F31F-4161-BA6A-30B1EF674DD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0239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DC970-E29B-4197-827E-849533C3ACE0}" type="datetimeFigureOut">
              <a:rPr lang="en-GB" smtClean="0"/>
              <a:t>02/07/2021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D99FA-F31F-4161-BA6A-30B1EF674DD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8483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DC970-E29B-4197-827E-849533C3ACE0}" type="datetimeFigureOut">
              <a:rPr lang="en-GB" smtClean="0"/>
              <a:t>02/07/2021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D99FA-F31F-4161-BA6A-30B1EF674DD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8233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5534" y="599969"/>
            <a:ext cx="2554418" cy="2099892"/>
          </a:xfrm>
        </p:spPr>
        <p:txBody>
          <a:bodyPr anchor="b"/>
          <a:lstStyle>
            <a:lvl1pPr>
              <a:defRPr sz="2772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7048" y="1295769"/>
            <a:ext cx="4009519" cy="6395505"/>
          </a:xfrm>
        </p:spPr>
        <p:txBody>
          <a:bodyPr/>
          <a:lstStyle>
            <a:lvl1pPr>
              <a:defRPr sz="2772"/>
            </a:lvl1pPr>
            <a:lvl2pPr>
              <a:defRPr sz="2425"/>
            </a:lvl2pPr>
            <a:lvl3pPr>
              <a:defRPr sz="2079"/>
            </a:lvl3pPr>
            <a:lvl4pPr>
              <a:defRPr sz="1732"/>
            </a:lvl4pPr>
            <a:lvl5pPr>
              <a:defRPr sz="1732"/>
            </a:lvl5pPr>
            <a:lvl6pPr>
              <a:defRPr sz="1732"/>
            </a:lvl6pPr>
            <a:lvl7pPr>
              <a:defRPr sz="1732"/>
            </a:lvl7pPr>
            <a:lvl8pPr>
              <a:defRPr sz="1732"/>
            </a:lvl8pPr>
            <a:lvl9pPr>
              <a:defRPr sz="1732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5534" y="2699862"/>
            <a:ext cx="2554418" cy="5001827"/>
          </a:xfrm>
        </p:spPr>
        <p:txBody>
          <a:bodyPr/>
          <a:lstStyle>
            <a:lvl1pPr marL="0" indent="0">
              <a:buNone/>
              <a:defRPr sz="1386"/>
            </a:lvl1pPr>
            <a:lvl2pPr marL="395981" indent="0">
              <a:buNone/>
              <a:defRPr sz="1213"/>
            </a:lvl2pPr>
            <a:lvl3pPr marL="791962" indent="0">
              <a:buNone/>
              <a:defRPr sz="1039"/>
            </a:lvl3pPr>
            <a:lvl4pPr marL="1187943" indent="0">
              <a:buNone/>
              <a:defRPr sz="866"/>
            </a:lvl4pPr>
            <a:lvl5pPr marL="1583924" indent="0">
              <a:buNone/>
              <a:defRPr sz="866"/>
            </a:lvl5pPr>
            <a:lvl6pPr marL="1979905" indent="0">
              <a:buNone/>
              <a:defRPr sz="866"/>
            </a:lvl6pPr>
            <a:lvl7pPr marL="2375886" indent="0">
              <a:buNone/>
              <a:defRPr sz="866"/>
            </a:lvl7pPr>
            <a:lvl8pPr marL="2771866" indent="0">
              <a:buNone/>
              <a:defRPr sz="866"/>
            </a:lvl8pPr>
            <a:lvl9pPr marL="3167847" indent="0">
              <a:buNone/>
              <a:defRPr sz="866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DC970-E29B-4197-827E-849533C3ACE0}" type="datetimeFigureOut">
              <a:rPr lang="en-GB" smtClean="0"/>
              <a:t>02/07/2021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D99FA-F31F-4161-BA6A-30B1EF674DD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4705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5534" y="599969"/>
            <a:ext cx="2554418" cy="2099892"/>
          </a:xfrm>
        </p:spPr>
        <p:txBody>
          <a:bodyPr anchor="b"/>
          <a:lstStyle>
            <a:lvl1pPr>
              <a:defRPr sz="2772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67048" y="1295769"/>
            <a:ext cx="4009519" cy="6395505"/>
          </a:xfrm>
        </p:spPr>
        <p:txBody>
          <a:bodyPr anchor="t"/>
          <a:lstStyle>
            <a:lvl1pPr marL="0" indent="0">
              <a:buNone/>
              <a:defRPr sz="2772"/>
            </a:lvl1pPr>
            <a:lvl2pPr marL="395981" indent="0">
              <a:buNone/>
              <a:defRPr sz="2425"/>
            </a:lvl2pPr>
            <a:lvl3pPr marL="791962" indent="0">
              <a:buNone/>
              <a:defRPr sz="2079"/>
            </a:lvl3pPr>
            <a:lvl4pPr marL="1187943" indent="0">
              <a:buNone/>
              <a:defRPr sz="1732"/>
            </a:lvl4pPr>
            <a:lvl5pPr marL="1583924" indent="0">
              <a:buNone/>
              <a:defRPr sz="1732"/>
            </a:lvl5pPr>
            <a:lvl6pPr marL="1979905" indent="0">
              <a:buNone/>
              <a:defRPr sz="1732"/>
            </a:lvl6pPr>
            <a:lvl7pPr marL="2375886" indent="0">
              <a:buNone/>
              <a:defRPr sz="1732"/>
            </a:lvl7pPr>
            <a:lvl8pPr marL="2771866" indent="0">
              <a:buNone/>
              <a:defRPr sz="1732"/>
            </a:lvl8pPr>
            <a:lvl9pPr marL="3167847" indent="0">
              <a:buNone/>
              <a:defRPr sz="1732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5534" y="2699862"/>
            <a:ext cx="2554418" cy="5001827"/>
          </a:xfrm>
        </p:spPr>
        <p:txBody>
          <a:bodyPr/>
          <a:lstStyle>
            <a:lvl1pPr marL="0" indent="0">
              <a:buNone/>
              <a:defRPr sz="1386"/>
            </a:lvl1pPr>
            <a:lvl2pPr marL="395981" indent="0">
              <a:buNone/>
              <a:defRPr sz="1213"/>
            </a:lvl2pPr>
            <a:lvl3pPr marL="791962" indent="0">
              <a:buNone/>
              <a:defRPr sz="1039"/>
            </a:lvl3pPr>
            <a:lvl4pPr marL="1187943" indent="0">
              <a:buNone/>
              <a:defRPr sz="866"/>
            </a:lvl4pPr>
            <a:lvl5pPr marL="1583924" indent="0">
              <a:buNone/>
              <a:defRPr sz="866"/>
            </a:lvl5pPr>
            <a:lvl6pPr marL="1979905" indent="0">
              <a:buNone/>
              <a:defRPr sz="866"/>
            </a:lvl6pPr>
            <a:lvl7pPr marL="2375886" indent="0">
              <a:buNone/>
              <a:defRPr sz="866"/>
            </a:lvl7pPr>
            <a:lvl8pPr marL="2771866" indent="0">
              <a:buNone/>
              <a:defRPr sz="866"/>
            </a:lvl8pPr>
            <a:lvl9pPr marL="3167847" indent="0">
              <a:buNone/>
              <a:defRPr sz="866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DC970-E29B-4197-827E-849533C3ACE0}" type="datetimeFigureOut">
              <a:rPr lang="en-GB" smtClean="0"/>
              <a:t>02/07/2021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D99FA-F31F-4161-BA6A-30B1EF674DD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8751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4503" y="479144"/>
            <a:ext cx="6831033" cy="1739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4503" y="2395710"/>
            <a:ext cx="6831033" cy="5710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4502" y="8341240"/>
            <a:ext cx="1782009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3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9DC970-E29B-4197-827E-849533C3ACE0}" type="datetimeFigureOut">
              <a:rPr lang="en-GB" smtClean="0"/>
              <a:t>02/07/2021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23513" y="8341240"/>
            <a:ext cx="2673013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3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593527" y="8341240"/>
            <a:ext cx="1782009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3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AD99FA-F31F-4161-BA6A-30B1EF674DD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7597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91962" rtl="0" eaLnBrk="1" latinLnBrk="0" hangingPunct="1">
        <a:lnSpc>
          <a:spcPct val="90000"/>
        </a:lnSpc>
        <a:spcBef>
          <a:spcPct val="0"/>
        </a:spcBef>
        <a:buNone/>
        <a:defRPr sz="381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7990" indent="-197990" algn="l" defTabSz="791962" rtl="0" eaLnBrk="1" latinLnBrk="0" hangingPunct="1">
        <a:lnSpc>
          <a:spcPct val="90000"/>
        </a:lnSpc>
        <a:spcBef>
          <a:spcPts val="866"/>
        </a:spcBef>
        <a:buFont typeface="Arial" panose="020B0604020202020204" pitchFamily="34" charset="0"/>
        <a:buChar char="•"/>
        <a:defRPr sz="2425" kern="1200">
          <a:solidFill>
            <a:schemeClr val="tx1"/>
          </a:solidFill>
          <a:latin typeface="+mn-lt"/>
          <a:ea typeface="+mn-ea"/>
          <a:cs typeface="+mn-cs"/>
        </a:defRPr>
      </a:lvl1pPr>
      <a:lvl2pPr marL="593971" indent="-197990" algn="l" defTabSz="791962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2079" kern="1200">
          <a:solidFill>
            <a:schemeClr val="tx1"/>
          </a:solidFill>
          <a:latin typeface="+mn-lt"/>
          <a:ea typeface="+mn-ea"/>
          <a:cs typeface="+mn-cs"/>
        </a:defRPr>
      </a:lvl2pPr>
      <a:lvl3pPr marL="989952" indent="-197990" algn="l" defTabSz="791962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732" kern="1200">
          <a:solidFill>
            <a:schemeClr val="tx1"/>
          </a:solidFill>
          <a:latin typeface="+mn-lt"/>
          <a:ea typeface="+mn-ea"/>
          <a:cs typeface="+mn-cs"/>
        </a:defRPr>
      </a:lvl3pPr>
      <a:lvl4pPr marL="1385933" indent="-197990" algn="l" defTabSz="791962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59" kern="1200">
          <a:solidFill>
            <a:schemeClr val="tx1"/>
          </a:solidFill>
          <a:latin typeface="+mn-lt"/>
          <a:ea typeface="+mn-ea"/>
          <a:cs typeface="+mn-cs"/>
        </a:defRPr>
      </a:lvl4pPr>
      <a:lvl5pPr marL="1781914" indent="-197990" algn="l" defTabSz="791962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59" kern="1200">
          <a:solidFill>
            <a:schemeClr val="tx1"/>
          </a:solidFill>
          <a:latin typeface="+mn-lt"/>
          <a:ea typeface="+mn-ea"/>
          <a:cs typeface="+mn-cs"/>
        </a:defRPr>
      </a:lvl5pPr>
      <a:lvl6pPr marL="2177895" indent="-197990" algn="l" defTabSz="791962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59" kern="1200">
          <a:solidFill>
            <a:schemeClr val="tx1"/>
          </a:solidFill>
          <a:latin typeface="+mn-lt"/>
          <a:ea typeface="+mn-ea"/>
          <a:cs typeface="+mn-cs"/>
        </a:defRPr>
      </a:lvl6pPr>
      <a:lvl7pPr marL="2573876" indent="-197990" algn="l" defTabSz="791962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59" kern="1200">
          <a:solidFill>
            <a:schemeClr val="tx1"/>
          </a:solidFill>
          <a:latin typeface="+mn-lt"/>
          <a:ea typeface="+mn-ea"/>
          <a:cs typeface="+mn-cs"/>
        </a:defRPr>
      </a:lvl7pPr>
      <a:lvl8pPr marL="2969857" indent="-197990" algn="l" defTabSz="791962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59" kern="1200">
          <a:solidFill>
            <a:schemeClr val="tx1"/>
          </a:solidFill>
          <a:latin typeface="+mn-lt"/>
          <a:ea typeface="+mn-ea"/>
          <a:cs typeface="+mn-cs"/>
        </a:defRPr>
      </a:lvl8pPr>
      <a:lvl9pPr marL="3365838" indent="-197990" algn="l" defTabSz="791962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5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91962" rtl="0" eaLnBrk="1" latinLnBrk="0" hangingPunct="1">
        <a:defRPr sz="1559" kern="1200">
          <a:solidFill>
            <a:schemeClr val="tx1"/>
          </a:solidFill>
          <a:latin typeface="+mn-lt"/>
          <a:ea typeface="+mn-ea"/>
          <a:cs typeface="+mn-cs"/>
        </a:defRPr>
      </a:lvl1pPr>
      <a:lvl2pPr marL="395981" algn="l" defTabSz="791962" rtl="0" eaLnBrk="1" latinLnBrk="0" hangingPunct="1">
        <a:defRPr sz="1559" kern="1200">
          <a:solidFill>
            <a:schemeClr val="tx1"/>
          </a:solidFill>
          <a:latin typeface="+mn-lt"/>
          <a:ea typeface="+mn-ea"/>
          <a:cs typeface="+mn-cs"/>
        </a:defRPr>
      </a:lvl2pPr>
      <a:lvl3pPr marL="791962" algn="l" defTabSz="791962" rtl="0" eaLnBrk="1" latinLnBrk="0" hangingPunct="1">
        <a:defRPr sz="1559" kern="1200">
          <a:solidFill>
            <a:schemeClr val="tx1"/>
          </a:solidFill>
          <a:latin typeface="+mn-lt"/>
          <a:ea typeface="+mn-ea"/>
          <a:cs typeface="+mn-cs"/>
        </a:defRPr>
      </a:lvl3pPr>
      <a:lvl4pPr marL="1187943" algn="l" defTabSz="791962" rtl="0" eaLnBrk="1" latinLnBrk="0" hangingPunct="1">
        <a:defRPr sz="1559" kern="1200">
          <a:solidFill>
            <a:schemeClr val="tx1"/>
          </a:solidFill>
          <a:latin typeface="+mn-lt"/>
          <a:ea typeface="+mn-ea"/>
          <a:cs typeface="+mn-cs"/>
        </a:defRPr>
      </a:lvl4pPr>
      <a:lvl5pPr marL="1583924" algn="l" defTabSz="791962" rtl="0" eaLnBrk="1" latinLnBrk="0" hangingPunct="1">
        <a:defRPr sz="1559" kern="1200">
          <a:solidFill>
            <a:schemeClr val="tx1"/>
          </a:solidFill>
          <a:latin typeface="+mn-lt"/>
          <a:ea typeface="+mn-ea"/>
          <a:cs typeface="+mn-cs"/>
        </a:defRPr>
      </a:lvl5pPr>
      <a:lvl6pPr marL="1979905" algn="l" defTabSz="791962" rtl="0" eaLnBrk="1" latinLnBrk="0" hangingPunct="1">
        <a:defRPr sz="1559" kern="1200">
          <a:solidFill>
            <a:schemeClr val="tx1"/>
          </a:solidFill>
          <a:latin typeface="+mn-lt"/>
          <a:ea typeface="+mn-ea"/>
          <a:cs typeface="+mn-cs"/>
        </a:defRPr>
      </a:lvl6pPr>
      <a:lvl7pPr marL="2375886" algn="l" defTabSz="791962" rtl="0" eaLnBrk="1" latinLnBrk="0" hangingPunct="1">
        <a:defRPr sz="1559" kern="1200">
          <a:solidFill>
            <a:schemeClr val="tx1"/>
          </a:solidFill>
          <a:latin typeface="+mn-lt"/>
          <a:ea typeface="+mn-ea"/>
          <a:cs typeface="+mn-cs"/>
        </a:defRPr>
      </a:lvl7pPr>
      <a:lvl8pPr marL="2771866" algn="l" defTabSz="791962" rtl="0" eaLnBrk="1" latinLnBrk="0" hangingPunct="1">
        <a:defRPr sz="1559" kern="1200">
          <a:solidFill>
            <a:schemeClr val="tx1"/>
          </a:solidFill>
          <a:latin typeface="+mn-lt"/>
          <a:ea typeface="+mn-ea"/>
          <a:cs typeface="+mn-cs"/>
        </a:defRPr>
      </a:lvl8pPr>
      <a:lvl9pPr marL="3167847" algn="l" defTabSz="791962" rtl="0" eaLnBrk="1" latinLnBrk="0" hangingPunct="1">
        <a:defRPr sz="155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E8BF3948-A324-4D80-841E-F46EEED24B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68" y="424063"/>
            <a:ext cx="4135546" cy="216000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166DEB06-21BF-480A-9EAF-766D72CAA2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4491" y="424063"/>
            <a:ext cx="4135547" cy="2160000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D3372B14-4468-4588-8676-92DCD3D1A3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68" y="3061693"/>
            <a:ext cx="4135547" cy="2160000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D3F0FE38-E4D9-4365-BD3E-A74D1C34760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0023" y="3061693"/>
            <a:ext cx="4135547" cy="2160000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72353270-EFED-43AE-B0DC-FAD525D96F5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65299"/>
            <a:ext cx="4135547" cy="2160000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6EDA65E2-2AFC-44E6-8721-AD295E6835C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4491" y="5765299"/>
            <a:ext cx="4135547" cy="2160000"/>
          </a:xfrm>
          <a:prstGeom prst="rect">
            <a:avLst/>
          </a:prstGeom>
        </p:spPr>
      </p:pic>
      <p:sp>
        <p:nvSpPr>
          <p:cNvPr id="18" name="CaixaDeTexto 17">
            <a:extLst>
              <a:ext uri="{FF2B5EF4-FFF2-40B4-BE49-F238E27FC236}">
                <a16:creationId xmlns:a16="http://schemas.microsoft.com/office/drawing/2014/main" id="{D1F01928-DA3F-476D-BBCB-5727F5165D2C}"/>
              </a:ext>
            </a:extLst>
          </p:cNvPr>
          <p:cNvSpPr txBox="1"/>
          <p:nvPr/>
        </p:nvSpPr>
        <p:spPr>
          <a:xfrm>
            <a:off x="1265523" y="100859"/>
            <a:ext cx="127791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500" dirty="0"/>
              <a:t>L2 = 0.000001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BA5C75A9-56B0-4C84-A481-56C7304D6A24}"/>
              </a:ext>
            </a:extLst>
          </p:cNvPr>
          <p:cNvSpPr txBox="1"/>
          <p:nvPr/>
        </p:nvSpPr>
        <p:spPr>
          <a:xfrm>
            <a:off x="5188839" y="100859"/>
            <a:ext cx="118013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500" dirty="0"/>
              <a:t>L2 = 0.00001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75D8AAB4-3A65-4CD4-A437-09B2DFE408DC}"/>
              </a:ext>
            </a:extLst>
          </p:cNvPr>
          <p:cNvSpPr txBox="1"/>
          <p:nvPr/>
        </p:nvSpPr>
        <p:spPr>
          <a:xfrm>
            <a:off x="1265523" y="2661295"/>
            <a:ext cx="108234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500" dirty="0"/>
              <a:t>L2 = 0.0001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7333EDB5-E0CE-491E-B5CC-A300F6B7DE76}"/>
              </a:ext>
            </a:extLst>
          </p:cNvPr>
          <p:cNvSpPr txBox="1"/>
          <p:nvPr/>
        </p:nvSpPr>
        <p:spPr>
          <a:xfrm>
            <a:off x="5188839" y="2694283"/>
            <a:ext cx="98456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500" dirty="0"/>
              <a:t>L2 = 0.001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ABAE81A4-31E3-472E-BACF-9141A59D68C7}"/>
              </a:ext>
            </a:extLst>
          </p:cNvPr>
          <p:cNvSpPr txBox="1"/>
          <p:nvPr/>
        </p:nvSpPr>
        <p:spPr>
          <a:xfrm>
            <a:off x="1412197" y="5442134"/>
            <a:ext cx="88678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500" dirty="0"/>
              <a:t>L2 = 0.01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90889FBB-3265-4B6F-806B-DE639511CAAB}"/>
              </a:ext>
            </a:extLst>
          </p:cNvPr>
          <p:cNvSpPr txBox="1"/>
          <p:nvPr/>
        </p:nvSpPr>
        <p:spPr>
          <a:xfrm>
            <a:off x="5385806" y="5454333"/>
            <a:ext cx="157519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500" dirty="0"/>
              <a:t>L2 = 0.1</a:t>
            </a:r>
          </a:p>
        </p:txBody>
      </p:sp>
    </p:spTree>
    <p:extLst>
      <p:ext uri="{BB962C8B-B14F-4D97-AF65-F5344CB8AC3E}">
        <p14:creationId xmlns:p14="http://schemas.microsoft.com/office/powerpoint/2010/main" val="294927752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</TotalTime>
  <Words>18</Words>
  <Application>Microsoft Office PowerPoint</Application>
  <PresentationFormat>Personalizados</PresentationFormat>
  <Paragraphs>6</Paragraphs>
  <Slides>1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Jair Paulino</dc:creator>
  <cp:lastModifiedBy>Jair Paulino</cp:lastModifiedBy>
  <cp:revision>2</cp:revision>
  <dcterms:created xsi:type="dcterms:W3CDTF">2021-07-02T20:14:46Z</dcterms:created>
  <dcterms:modified xsi:type="dcterms:W3CDTF">2021-07-02T20:35:11Z</dcterms:modified>
</cp:coreProperties>
</file>