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D3C7-DABD-4A3C-A199-B1F2985A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21688F-14F6-4431-8E16-ACAF3295E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096861-5824-476E-85FC-2A41E6B9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FF51CA-A655-4C3F-8494-674B4B7D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8ED3EF-C96E-4C1A-BC91-67C785A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ECA3-C4F2-4CF5-A05C-C9AFFD42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0F8176-73FA-4F76-A883-CB635AD3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42AE45-7378-4570-92D8-FDE37AEE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0C374B-5150-4989-A2F4-4784780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7B14E9-18F1-4640-8EB9-4D2D8A8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A309F4-340C-41A3-802E-1E1FF31F6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250CB00-1A60-48D2-BE73-2EAA8FBC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589D7-E13E-44F6-9F51-D2EA5F9A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90C520-EB17-4FE3-AFEC-1285B0BA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D11AEA-98FF-4B40-9C6C-61F6702D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5F872-F0A3-499B-AE13-B8B67DE1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E710B4-6E1A-4804-BB11-3CE5CBE0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7286F-24EE-4A55-96B8-CE8657D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11E1D6-1D34-4795-BCCC-79A5837A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427C5C-501E-4BF0-A723-40E77DED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C7001-697E-4A4D-A1D7-16B66A50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2B6687-05A7-48F3-A989-9BF41000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224772-0B1E-414B-B8EF-376ADCAA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7DC1EF-12EC-4BC2-8967-11AE9A2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15A165-2F24-40C1-B1C0-5EA7F36E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0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4A88E-D3EE-4783-A8FD-67603874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599C47-1385-41C6-A67E-5D0944B75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0459A2-5BEB-4C3D-8C96-30FC0FAD2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A291A1-FBA1-4477-A539-512F744D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1B32A5-9EF3-42B2-B13B-528B47B6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76BC4D-88E7-4FB9-8899-8B8D7E2C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6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3DFD-92BD-43AD-89D9-B68F932C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9AF8F8-1BBF-4DB4-9AAA-7EDA6148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15B3B2-731B-4365-A565-8DE1496B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51AC94B-C53B-4DE8-A6AE-463DDDBB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55878C-684C-45F2-BB0A-889B10832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6A192BB-B2F9-4DA1-995E-0DD99621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929272-CBD2-4445-BA68-D02FCF06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5530ABB-33C1-4B55-B7BF-898F620C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D13E-9003-449D-A406-B4B1FBE1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AABE154-D429-4786-BE36-EE69AA22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96B8F4-C2B5-4B21-8368-66B3611B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C3DA2F-D90A-4883-94F4-278EED15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F59410F-DC92-44D5-91B0-610C1C68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310F6BA-7AE0-4A7D-B827-C072A45B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A237B9-613F-4ED5-87F8-BA84B74C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C5CAE-F3F2-483B-B851-46ECDC5F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FBE69D-23A6-46B1-A9DE-75A36DF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5359E08-4181-49AE-9A91-9AD0F09BE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13967E-55EF-4B80-80CC-EA71618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4A3D12-AE93-4876-A18A-529814A3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43A2CA-C999-4A7F-8008-DB34EA4D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C74B5-04C3-48D0-8FB9-19511EFE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08978F0-C166-4CDC-817E-26B905A0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3CB6DB-86A3-4E92-862D-041A6E0D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742399-8062-44C4-B77E-00099B1F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38F0CE-D5FC-4377-BB5E-19C05D74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B0329C-48A4-42B7-93E7-4D4FEDE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090E0E-562C-4ED3-AC3A-69806325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80525A-41B1-42CE-8A01-17621574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AC1DD0-B4F0-4BC3-9E40-8B5D1088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9473-7183-4B31-9B2E-62709F0BBC69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D19C2F-43CA-4839-8CBE-03B359F1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A61BD6-FE6C-4AE8-8CDF-AFA1030D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68EC-4D91-494B-8088-798050F5FA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7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CCC0-BD2B-4120-8192-D9710F92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Recife - PE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2E6C98-3C57-426E-B487-C134A0A9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Observações</a:t>
            </a:r>
            <a:r>
              <a:rPr lang="en-GB" dirty="0"/>
              <a:t> </a:t>
            </a:r>
            <a:r>
              <a:rPr lang="en-GB" dirty="0" err="1"/>
              <a:t>mensais</a:t>
            </a:r>
            <a:r>
              <a:rPr lang="en-GB" dirty="0"/>
              <a:t> (309);</a:t>
            </a:r>
          </a:p>
          <a:p>
            <a:pPr marL="0" indent="0">
              <a:buNone/>
            </a:pPr>
            <a:r>
              <a:rPr lang="en-GB" dirty="0" err="1"/>
              <a:t>Período</a:t>
            </a:r>
            <a:r>
              <a:rPr lang="en-GB" dirty="0"/>
              <a:t>: 12/03/2020 – 14/01/2021;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/>
              <a:t>Casos </a:t>
            </a:r>
            <a:r>
              <a:rPr lang="en-GB" dirty="0" err="1"/>
              <a:t>confirmados</a:t>
            </a:r>
            <a:r>
              <a:rPr lang="en-GB" dirty="0"/>
              <a:t>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/>
              <a:t>Casos </a:t>
            </a:r>
            <a:r>
              <a:rPr lang="en-GB" dirty="0" err="1"/>
              <a:t>acumulados</a:t>
            </a:r>
            <a:r>
              <a:rPr lang="en-GB" dirty="0"/>
              <a:t>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/>
              <a:t>Casos – MM7;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 err="1"/>
              <a:t>Óbitos</a:t>
            </a:r>
            <a:r>
              <a:rPr lang="en-GB" dirty="0"/>
              <a:t> </a:t>
            </a:r>
            <a:r>
              <a:rPr lang="en-GB" dirty="0" err="1"/>
              <a:t>confirmados</a:t>
            </a:r>
            <a:r>
              <a:rPr lang="en-GB" dirty="0"/>
              <a:t>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 err="1"/>
              <a:t>Óbitos</a:t>
            </a:r>
            <a:r>
              <a:rPr lang="en-GB" dirty="0"/>
              <a:t> </a:t>
            </a:r>
            <a:r>
              <a:rPr lang="en-GB" dirty="0" err="1"/>
              <a:t>acumulados</a:t>
            </a:r>
            <a:r>
              <a:rPr lang="en-GB" dirty="0"/>
              <a:t>;</a:t>
            </a:r>
          </a:p>
          <a:p>
            <a:pPr marL="533400">
              <a:buFont typeface="Wingdings" panose="05000000000000000000" pitchFamily="2" charset="2"/>
              <a:buChar char="ü"/>
            </a:pPr>
            <a:r>
              <a:rPr lang="en-GB" dirty="0" err="1"/>
              <a:t>Óbitos</a:t>
            </a:r>
            <a:r>
              <a:rPr lang="en-GB" dirty="0"/>
              <a:t> – MM7;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7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19DA-D24D-42B9-B9AF-EF6E5F83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TfMLP</a:t>
            </a:r>
            <a:r>
              <a:rPr lang="en-GB" dirty="0"/>
              <a:t> (</a:t>
            </a:r>
            <a:r>
              <a:rPr lang="en-GB" dirty="0" err="1"/>
              <a:t>ar</a:t>
            </a:r>
            <a:r>
              <a:rPr lang="en-GB" dirty="0"/>
              <a:t> = 5) - Casos </a:t>
            </a:r>
            <a:r>
              <a:rPr lang="en-GB" dirty="0" err="1"/>
              <a:t>confirmados</a:t>
            </a:r>
            <a:r>
              <a:rPr lang="en-GB" dirty="0"/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F570F9-3452-4487-B5DC-E67C47DD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3" y="1690688"/>
            <a:ext cx="5572903" cy="43344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F35D4C-F070-456F-A275-D3F933EE9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6" y="1300682"/>
            <a:ext cx="6074339" cy="47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0FCE14-FD3D-4C6C-AE59-8ADBD7D1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" y="0"/>
            <a:ext cx="1208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19DA-D24D-42B9-B9AF-EF6E5F83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688"/>
            <a:ext cx="10515600" cy="1325563"/>
          </a:xfrm>
        </p:spPr>
        <p:txBody>
          <a:bodyPr/>
          <a:lstStyle/>
          <a:p>
            <a:r>
              <a:rPr lang="en-GB" dirty="0" err="1"/>
              <a:t>TfMLP</a:t>
            </a:r>
            <a:r>
              <a:rPr lang="en-GB" dirty="0"/>
              <a:t> (</a:t>
            </a:r>
            <a:r>
              <a:rPr lang="en-GB" dirty="0" err="1"/>
              <a:t>ar</a:t>
            </a:r>
            <a:r>
              <a:rPr lang="en-GB" dirty="0"/>
              <a:t> = 5) - Casos </a:t>
            </a:r>
            <a:r>
              <a:rPr lang="en-GB" dirty="0" err="1"/>
              <a:t>acumulados</a:t>
            </a:r>
            <a:r>
              <a:rPr lang="en-GB" dirty="0"/>
              <a:t>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FFA074-7606-49D9-A715-B375FE9B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28" y="1452875"/>
            <a:ext cx="93767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28E22D-FBBA-44FE-BA08-FE2FB0AA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1303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19DA-D24D-42B9-B9AF-EF6E5F83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141749"/>
            <a:ext cx="10515600" cy="1325563"/>
          </a:xfrm>
        </p:spPr>
        <p:txBody>
          <a:bodyPr/>
          <a:lstStyle/>
          <a:p>
            <a:r>
              <a:rPr lang="en-GB" dirty="0" err="1"/>
              <a:t>TfMLP</a:t>
            </a:r>
            <a:r>
              <a:rPr lang="en-GB" dirty="0"/>
              <a:t> (</a:t>
            </a:r>
            <a:r>
              <a:rPr lang="en-GB" dirty="0" err="1"/>
              <a:t>ar</a:t>
            </a:r>
            <a:r>
              <a:rPr lang="en-GB" dirty="0"/>
              <a:t> = 5) - Casos MM7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22E667-AE3A-4C1A-99D6-379E8120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7" y="1467312"/>
            <a:ext cx="852510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674128-4D6B-4A4A-9113-AA1C9554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3633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19DA-D24D-42B9-B9AF-EF6E5F83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7" y="141749"/>
            <a:ext cx="10515600" cy="1325563"/>
          </a:xfrm>
        </p:spPr>
        <p:txBody>
          <a:bodyPr/>
          <a:lstStyle/>
          <a:p>
            <a:r>
              <a:rPr lang="en-GB" dirty="0" err="1"/>
              <a:t>TfMLP</a:t>
            </a:r>
            <a:r>
              <a:rPr lang="en-GB" dirty="0"/>
              <a:t> (</a:t>
            </a:r>
            <a:r>
              <a:rPr lang="en-GB" dirty="0" err="1"/>
              <a:t>ar</a:t>
            </a:r>
            <a:r>
              <a:rPr lang="en-GB" dirty="0"/>
              <a:t> = 5) - </a:t>
            </a:r>
            <a:r>
              <a:rPr lang="en-GB" dirty="0" err="1"/>
              <a:t>Óbitos</a:t>
            </a:r>
            <a:r>
              <a:rPr lang="en-GB" dirty="0"/>
              <a:t> </a:t>
            </a:r>
            <a:r>
              <a:rPr lang="en-GB" dirty="0" err="1"/>
              <a:t>confirmados</a:t>
            </a:r>
            <a:r>
              <a:rPr lang="en-GB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A61FF2-9C95-455A-A310-ABB4D86A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3" y="1259959"/>
            <a:ext cx="877333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5E6806-453D-460F-9EFC-03F1EDDD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1961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2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Ecrã Panorâmico</PresentationFormat>
  <Paragraphs>13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Recife - PE </vt:lpstr>
      <vt:lpstr>TfMLP (ar = 5) - Casos confirmados  </vt:lpstr>
      <vt:lpstr>Apresentação do PowerPoint</vt:lpstr>
      <vt:lpstr>TfMLP (ar = 5) - Casos acumulados  </vt:lpstr>
      <vt:lpstr>Apresentação do PowerPoint</vt:lpstr>
      <vt:lpstr>TfMLP (ar = 5) - Casos MM7  </vt:lpstr>
      <vt:lpstr>Apresentação do PowerPoint</vt:lpstr>
      <vt:lpstr>TfMLP (ar = 5) - Óbitos confirmados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Recife - PE </dc:title>
  <dc:creator>Jair Paulino</dc:creator>
  <cp:lastModifiedBy>Jair Paulino</cp:lastModifiedBy>
  <cp:revision>4</cp:revision>
  <dcterms:created xsi:type="dcterms:W3CDTF">2021-02-09T15:51:04Z</dcterms:created>
  <dcterms:modified xsi:type="dcterms:W3CDTF">2021-02-09T16:21:11Z</dcterms:modified>
</cp:coreProperties>
</file>