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7" r:id="rId7"/>
    <p:sldId id="259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8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B9233B7-2CE5-47C3-A07D-4A3EA4D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9000"/>
            <a:ext cx="907833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9529-BD09-4C0F-97F3-C296AB12BE54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8C2ED-D27F-4D6F-BA7D-56087E660021}"/>
              </a:ext>
            </a:extLst>
          </p:cNvPr>
          <p:cNvSpPr txBox="1"/>
          <p:nvPr/>
        </p:nvSpPr>
        <p:spPr>
          <a:xfrm>
            <a:off x="9263018" y="927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91DF-B3A1-42D6-9742-76BACF7F0A2D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64DBD-9ED3-4599-9A7F-8DCEDBAF9E6F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F4A8F-4672-4381-8C38-98D18D1EAD1E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469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23EEEA-C205-4742-95FA-A73B5E5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00590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90CE0-466D-4D19-96E1-668946EF7913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69A5A-8E26-40CF-82D7-E16BB1DC3EF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B5320-8963-4898-BB17-869F76404D63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29809-73E7-4205-B673-B82164B60BF8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E53CC5-FFC6-419B-8E3A-A3C3635EDA90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185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8AC52CF-767D-4F71-BA23-13A070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22949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101C7-4F59-49EC-A51E-13D35F237635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66D617-AB0A-4287-AEA6-0F452F27907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B3F86B-1D25-4270-B16C-7E3854E164A6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90B00-F937-4A66-B8A0-DB521814120D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DC7D-6CD7-4E40-BB63-D61B1BCCA53C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89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C2DBA4-0945-41AE-8DD3-EFED1C14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7" y="2043360"/>
            <a:ext cx="5808673" cy="396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217920" y="204336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217920" y="320422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217920" y="281143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217920" y="242739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15400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917A2E1-26FE-4C54-BE24-F594846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505102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02DF32-6CA4-4B70-A7BC-BA3786557A3D}"/>
              </a:ext>
            </a:extLst>
          </p:cNvPr>
          <p:cNvSpPr txBox="1"/>
          <p:nvPr/>
        </p:nvSpPr>
        <p:spPr>
          <a:xfrm>
            <a:off x="950510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69F442-7B9F-4E5E-B888-2AC3065B4757}"/>
              </a:ext>
            </a:extLst>
          </p:cNvPr>
          <p:cNvSpPr txBox="1"/>
          <p:nvPr/>
        </p:nvSpPr>
        <p:spPr>
          <a:xfrm>
            <a:off x="950634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9FEC-2CE4-4E3A-B505-72851D75BAC2}"/>
              </a:ext>
            </a:extLst>
          </p:cNvPr>
          <p:cNvSpPr txBox="1"/>
          <p:nvPr/>
        </p:nvSpPr>
        <p:spPr>
          <a:xfrm>
            <a:off x="950510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8896-28E6-4627-9485-39F704B66DD5}"/>
              </a:ext>
            </a:extLst>
          </p:cNvPr>
          <p:cNvSpPr txBox="1"/>
          <p:nvPr/>
        </p:nvSpPr>
        <p:spPr>
          <a:xfrm>
            <a:off x="950510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AC02-B570-496A-A2F9-9F20D5903903}"/>
              </a:ext>
            </a:extLst>
          </p:cNvPr>
          <p:cNvSpPr txBox="1"/>
          <p:nvPr/>
        </p:nvSpPr>
        <p:spPr>
          <a:xfrm>
            <a:off x="950510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3547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E181414-41AA-40EB-90E2-20B5899B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182880" y="378000"/>
            <a:ext cx="942420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586CA6-82AD-4104-ABCC-6EBFB10A4EB4}"/>
              </a:ext>
            </a:extLst>
          </p:cNvPr>
          <p:cNvSpPr txBox="1"/>
          <p:nvPr/>
        </p:nvSpPr>
        <p:spPr>
          <a:xfrm>
            <a:off x="9748942" y="378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FB49A4-A204-4F38-A685-A7552F21A3C4}"/>
              </a:ext>
            </a:extLst>
          </p:cNvPr>
          <p:cNvSpPr txBox="1"/>
          <p:nvPr/>
        </p:nvSpPr>
        <p:spPr>
          <a:xfrm>
            <a:off x="9750187" y="1116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5A1F45-0BE0-4232-9025-424ABD8CC9CF}"/>
              </a:ext>
            </a:extLst>
          </p:cNvPr>
          <p:cNvSpPr txBox="1"/>
          <p:nvPr/>
        </p:nvSpPr>
        <p:spPr>
          <a:xfrm>
            <a:off x="9748942" y="1843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619B7D-3EBF-47E7-8D2C-E64F652BD9CC}"/>
              </a:ext>
            </a:extLst>
          </p:cNvPr>
          <p:cNvSpPr txBox="1"/>
          <p:nvPr/>
        </p:nvSpPr>
        <p:spPr>
          <a:xfrm>
            <a:off x="9748942" y="1473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E29A12-2ED2-4433-B721-EE2709039A40}"/>
              </a:ext>
            </a:extLst>
          </p:cNvPr>
          <p:cNvSpPr txBox="1"/>
          <p:nvPr/>
        </p:nvSpPr>
        <p:spPr>
          <a:xfrm>
            <a:off x="9748942" y="747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36103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553516-E7D1-4DFC-BB52-28111F0E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" y="189000"/>
            <a:ext cx="9552988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4C2B8F-CB13-49E7-9A33-6A15E2348A13}"/>
              </a:ext>
            </a:extLst>
          </p:cNvPr>
          <p:cNvSpPr txBox="1"/>
          <p:nvPr/>
        </p:nvSpPr>
        <p:spPr>
          <a:xfrm>
            <a:off x="987086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8F849B-5F9B-4D73-B123-15F94F08CD8C}"/>
              </a:ext>
            </a:extLst>
          </p:cNvPr>
          <p:cNvSpPr txBox="1"/>
          <p:nvPr/>
        </p:nvSpPr>
        <p:spPr>
          <a:xfrm>
            <a:off x="987210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3A0592-EEBD-4AC7-B17A-E804A5F68ACC}"/>
              </a:ext>
            </a:extLst>
          </p:cNvPr>
          <p:cNvSpPr txBox="1"/>
          <p:nvPr/>
        </p:nvSpPr>
        <p:spPr>
          <a:xfrm>
            <a:off x="987086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8FEDAC-A2CE-4E6C-81A0-E31C4A68420C}"/>
              </a:ext>
            </a:extLst>
          </p:cNvPr>
          <p:cNvSpPr txBox="1"/>
          <p:nvPr/>
        </p:nvSpPr>
        <p:spPr>
          <a:xfrm>
            <a:off x="987086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B21A98-D6EF-47E0-A245-852A96F1A70D}"/>
              </a:ext>
            </a:extLst>
          </p:cNvPr>
          <p:cNvSpPr txBox="1"/>
          <p:nvPr/>
        </p:nvSpPr>
        <p:spPr>
          <a:xfrm>
            <a:off x="987086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2130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AC2B94E-8751-43C7-BDA7-DC7FCE1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724619"/>
            <a:ext cx="9932922" cy="58530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F6A66C-71F5-43FE-8C8F-4B224EE58CDE}"/>
              </a:ext>
            </a:extLst>
          </p:cNvPr>
          <p:cNvSpPr txBox="1"/>
          <p:nvPr/>
        </p:nvSpPr>
        <p:spPr>
          <a:xfrm>
            <a:off x="10056579" y="7246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A2CB2F-5CBD-4AF0-B69A-53B4ADACA1BE}"/>
              </a:ext>
            </a:extLst>
          </p:cNvPr>
          <p:cNvSpPr txBox="1"/>
          <p:nvPr/>
        </p:nvSpPr>
        <p:spPr>
          <a:xfrm>
            <a:off x="10057824" y="1463283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7F471-1D7A-42A1-96AE-DA7753FD779E}"/>
              </a:ext>
            </a:extLst>
          </p:cNvPr>
          <p:cNvSpPr txBox="1"/>
          <p:nvPr/>
        </p:nvSpPr>
        <p:spPr>
          <a:xfrm>
            <a:off x="10056579" y="218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7B3C6E-090A-4370-8100-0C31A42756BC}"/>
              </a:ext>
            </a:extLst>
          </p:cNvPr>
          <p:cNvSpPr txBox="1"/>
          <p:nvPr/>
        </p:nvSpPr>
        <p:spPr>
          <a:xfrm>
            <a:off x="10056579" y="1820402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E5C63-3BB6-44B1-A243-AC47B2316AE9}"/>
              </a:ext>
            </a:extLst>
          </p:cNvPr>
          <p:cNvSpPr txBox="1"/>
          <p:nvPr/>
        </p:nvSpPr>
        <p:spPr>
          <a:xfrm>
            <a:off x="10056579" y="109395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6233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97A91D6-E96A-4B46-A18D-70A30D16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2" y="369000"/>
            <a:ext cx="9476128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4CCF7D-B24C-40BC-9298-C562AE963366}"/>
              </a:ext>
            </a:extLst>
          </p:cNvPr>
          <p:cNvSpPr txBox="1"/>
          <p:nvPr/>
        </p:nvSpPr>
        <p:spPr>
          <a:xfrm>
            <a:off x="968508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92C88-91F1-4F73-876F-480F8EBFF996}"/>
              </a:ext>
            </a:extLst>
          </p:cNvPr>
          <p:cNvSpPr txBox="1"/>
          <p:nvPr/>
        </p:nvSpPr>
        <p:spPr>
          <a:xfrm>
            <a:off x="968632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9191B5-5A8F-4B64-9EB2-ACBC0D44DCF7}"/>
              </a:ext>
            </a:extLst>
          </p:cNvPr>
          <p:cNvSpPr txBox="1"/>
          <p:nvPr/>
        </p:nvSpPr>
        <p:spPr>
          <a:xfrm>
            <a:off x="968508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51BF7C-949D-434F-B0CF-F096B961EF3B}"/>
              </a:ext>
            </a:extLst>
          </p:cNvPr>
          <p:cNvSpPr txBox="1"/>
          <p:nvPr/>
        </p:nvSpPr>
        <p:spPr>
          <a:xfrm>
            <a:off x="968508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414625-2592-4CE0-82F6-B18C087FD337}"/>
              </a:ext>
            </a:extLst>
          </p:cNvPr>
          <p:cNvSpPr txBox="1"/>
          <p:nvPr/>
        </p:nvSpPr>
        <p:spPr>
          <a:xfrm>
            <a:off x="968508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1549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21ACFAB-D505-48D8-B81B-A7448F4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369000"/>
            <a:ext cx="9044628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9E35-DEF6-4476-AD4C-C0810EBC6993}"/>
              </a:ext>
            </a:extLst>
          </p:cNvPr>
          <p:cNvSpPr txBox="1"/>
          <p:nvPr/>
        </p:nvSpPr>
        <p:spPr>
          <a:xfrm>
            <a:off x="9622873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31AE31-8312-43D6-9428-CB7D0B9B0010}"/>
              </a:ext>
            </a:extLst>
          </p:cNvPr>
          <p:cNvSpPr txBox="1"/>
          <p:nvPr/>
        </p:nvSpPr>
        <p:spPr>
          <a:xfrm>
            <a:off x="9624118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A792D-FD3E-4F1C-A324-ECE459936AB9}"/>
              </a:ext>
            </a:extLst>
          </p:cNvPr>
          <p:cNvSpPr txBox="1"/>
          <p:nvPr/>
        </p:nvSpPr>
        <p:spPr>
          <a:xfrm>
            <a:off x="9622873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B850B6-0355-4D05-9620-352DF272DABE}"/>
              </a:ext>
            </a:extLst>
          </p:cNvPr>
          <p:cNvSpPr txBox="1"/>
          <p:nvPr/>
        </p:nvSpPr>
        <p:spPr>
          <a:xfrm>
            <a:off x="9622873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CA4398-B66B-4462-A5A3-60DDDED72A83}"/>
              </a:ext>
            </a:extLst>
          </p:cNvPr>
          <p:cNvSpPr txBox="1"/>
          <p:nvPr/>
        </p:nvSpPr>
        <p:spPr>
          <a:xfrm>
            <a:off x="9622873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6699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00BAEC4-27A1-4555-9F8C-A90BB8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402696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4BE8CB-89CD-4743-8AB9-56FFAE05C095}"/>
              </a:ext>
            </a:extLst>
          </p:cNvPr>
          <p:cNvSpPr txBox="1"/>
          <p:nvPr/>
        </p:nvSpPr>
        <p:spPr>
          <a:xfrm>
            <a:off x="9888966" y="24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F56943-06D3-4B59-A861-FE7B5B2392CA}"/>
              </a:ext>
            </a:extLst>
          </p:cNvPr>
          <p:cNvSpPr txBox="1"/>
          <p:nvPr/>
        </p:nvSpPr>
        <p:spPr>
          <a:xfrm>
            <a:off x="9890211" y="985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BEF65-CFD7-474D-8AF7-1F5830C2566A}"/>
              </a:ext>
            </a:extLst>
          </p:cNvPr>
          <p:cNvSpPr txBox="1"/>
          <p:nvPr/>
        </p:nvSpPr>
        <p:spPr>
          <a:xfrm>
            <a:off x="9888966" y="1712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25B48-09EC-4BE3-B25C-A0D2981B9D97}"/>
              </a:ext>
            </a:extLst>
          </p:cNvPr>
          <p:cNvSpPr txBox="1"/>
          <p:nvPr/>
        </p:nvSpPr>
        <p:spPr>
          <a:xfrm>
            <a:off x="9888966" y="1342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6BB79-960A-4456-9CEA-7891CAB1F8EA}"/>
              </a:ext>
            </a:extLst>
          </p:cNvPr>
          <p:cNvSpPr txBox="1"/>
          <p:nvPr/>
        </p:nvSpPr>
        <p:spPr>
          <a:xfrm>
            <a:off x="9888966" y="616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179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B10AC45-CF6B-4288-9D55-E93D20F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239508" cy="56660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2755B4-FC95-439B-B912-0AD6499E53FA}"/>
              </a:ext>
            </a:extLst>
          </p:cNvPr>
          <p:cNvSpPr txBox="1"/>
          <p:nvPr/>
        </p:nvSpPr>
        <p:spPr>
          <a:xfrm>
            <a:off x="9532248" y="628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EBB8F-6E7D-4E22-AED3-C5DF5699C6FF}"/>
              </a:ext>
            </a:extLst>
          </p:cNvPr>
          <p:cNvSpPr txBox="1"/>
          <p:nvPr/>
        </p:nvSpPr>
        <p:spPr>
          <a:xfrm>
            <a:off x="9533493" y="1366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EB9A2-40BA-4A3B-9A2A-2F0B2B5CB556}"/>
              </a:ext>
            </a:extLst>
          </p:cNvPr>
          <p:cNvSpPr txBox="1"/>
          <p:nvPr/>
        </p:nvSpPr>
        <p:spPr>
          <a:xfrm>
            <a:off x="9532248" y="2093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C033E-10AC-4067-ABCE-21DEBEDD71ED}"/>
              </a:ext>
            </a:extLst>
          </p:cNvPr>
          <p:cNvSpPr txBox="1"/>
          <p:nvPr/>
        </p:nvSpPr>
        <p:spPr>
          <a:xfrm>
            <a:off x="9532248" y="1723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06547-3C0B-4AF4-A4FD-A8D701EDAA67}"/>
              </a:ext>
            </a:extLst>
          </p:cNvPr>
          <p:cNvSpPr txBox="1"/>
          <p:nvPr/>
        </p:nvSpPr>
        <p:spPr>
          <a:xfrm>
            <a:off x="9532248" y="997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57858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33353CA-45C9-4AD9-8EDD-0A99D8BE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" y="293936"/>
            <a:ext cx="10214864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CF16B3-101E-4AD3-9E58-F074D65A98E1}"/>
              </a:ext>
            </a:extLst>
          </p:cNvPr>
          <p:cNvSpPr txBox="1"/>
          <p:nvPr/>
        </p:nvSpPr>
        <p:spPr>
          <a:xfrm>
            <a:off x="10071560" y="293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F098E-5D80-48C1-9D81-446111C00B2E}"/>
              </a:ext>
            </a:extLst>
          </p:cNvPr>
          <p:cNvSpPr txBox="1"/>
          <p:nvPr/>
        </p:nvSpPr>
        <p:spPr>
          <a:xfrm>
            <a:off x="10072805" y="1032600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2C411E-959F-4296-A932-C98E363FDF18}"/>
              </a:ext>
            </a:extLst>
          </p:cNvPr>
          <p:cNvSpPr txBox="1"/>
          <p:nvPr/>
        </p:nvSpPr>
        <p:spPr>
          <a:xfrm>
            <a:off x="10071560" y="175905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21D7DC-6B03-4A20-B7D6-15A535A7BE01}"/>
              </a:ext>
            </a:extLst>
          </p:cNvPr>
          <p:cNvSpPr txBox="1"/>
          <p:nvPr/>
        </p:nvSpPr>
        <p:spPr>
          <a:xfrm>
            <a:off x="10071560" y="1389719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C15D4-F9EF-4D2C-AA2B-2D7BB1EF2F30}"/>
              </a:ext>
            </a:extLst>
          </p:cNvPr>
          <p:cNvSpPr txBox="1"/>
          <p:nvPr/>
        </p:nvSpPr>
        <p:spPr>
          <a:xfrm>
            <a:off x="10071560" y="663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279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F57DA56-CB29-4FC6-8C77-A540D83B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369000"/>
            <a:ext cx="9941207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8031A-8872-4111-B909-0095EF0F4AAD}"/>
              </a:ext>
            </a:extLst>
          </p:cNvPr>
          <p:cNvSpPr txBox="1"/>
          <p:nvPr/>
        </p:nvSpPr>
        <p:spPr>
          <a:xfrm>
            <a:off x="1006112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05D4B2-1DDE-467C-A84E-897EF4899725}"/>
              </a:ext>
            </a:extLst>
          </p:cNvPr>
          <p:cNvSpPr txBox="1"/>
          <p:nvPr/>
        </p:nvSpPr>
        <p:spPr>
          <a:xfrm>
            <a:off x="1006236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0BE85-E94C-4889-9A7A-66C5836513A9}"/>
              </a:ext>
            </a:extLst>
          </p:cNvPr>
          <p:cNvSpPr txBox="1"/>
          <p:nvPr/>
        </p:nvSpPr>
        <p:spPr>
          <a:xfrm>
            <a:off x="1006112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DE9FF-95DE-4F44-B35F-E3C5863F71A3}"/>
              </a:ext>
            </a:extLst>
          </p:cNvPr>
          <p:cNvSpPr txBox="1"/>
          <p:nvPr/>
        </p:nvSpPr>
        <p:spPr>
          <a:xfrm>
            <a:off x="1006112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F1142-C3E6-40A8-974A-C547BD117790}"/>
              </a:ext>
            </a:extLst>
          </p:cNvPr>
          <p:cNvSpPr txBox="1"/>
          <p:nvPr/>
        </p:nvSpPr>
        <p:spPr>
          <a:xfrm>
            <a:off x="1006112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97207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C79D83F-D6B7-49B5-982D-A64E25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733666"/>
            <a:ext cx="9764735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0038AE-146D-4A59-9C6F-71A8DEC11E97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78780E-539F-4123-988B-4BB039026F7C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791CD8-F86F-4F90-BAA4-C758EA1418B1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CA44F4-11F9-4E1C-ACFC-A8CAA45AE13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7239-AEE0-40A8-B035-9CF8465E4156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42820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B422E05-9384-4835-87AF-2BAC7AA644B5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2D7C8-86DA-446D-B632-2546D0019586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0951F4-D08C-4AAF-9315-816DFD134737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C73432-89C6-4F4C-AEDD-1D001E46EF4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C98EC-C0E6-404D-8925-FAAAD4C42304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  <p:pic>
        <p:nvPicPr>
          <p:cNvPr id="12" name="Imagem 11" descr="Gráfico, Histograma&#10;&#10;Descrição gerada automaticamente">
            <a:extLst>
              <a:ext uri="{FF2B5EF4-FFF2-40B4-BE49-F238E27FC236}">
                <a16:creationId xmlns:a16="http://schemas.microsoft.com/office/drawing/2014/main" id="{0F5303FF-6012-4DE0-B0DB-7A837D5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" y="733666"/>
            <a:ext cx="988915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F755DB-6855-4C65-B88D-55E607946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24173"/>
              </p:ext>
            </p:extLst>
          </p:nvPr>
        </p:nvGraphicFramePr>
        <p:xfrm>
          <a:off x="1341120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989178-6C6D-4BF4-B4DA-12023A2CC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617495"/>
              </p:ext>
            </p:extLst>
          </p:nvPr>
        </p:nvGraphicFramePr>
        <p:xfrm>
          <a:off x="6604637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C9A3DC4-9DA2-44DD-9C94-9144650F7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774494"/>
              </p:ext>
            </p:extLst>
          </p:nvPr>
        </p:nvGraphicFramePr>
        <p:xfrm>
          <a:off x="1341120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ACA5B8F-DD79-43F0-9C43-FA27FBEB4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44179"/>
              </p:ext>
            </p:extLst>
          </p:nvPr>
        </p:nvGraphicFramePr>
        <p:xfrm>
          <a:off x="6604637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7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0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05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79D9AD7-11CD-4C89-ADA8-0369D57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890423"/>
            <a:ext cx="4963218" cy="4143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1F298E-1204-4CD4-9706-FAAF3DD82FE4}"/>
              </a:ext>
            </a:extLst>
          </p:cNvPr>
          <p:cNvSpPr txBox="1"/>
          <p:nvPr/>
        </p:nvSpPr>
        <p:spPr>
          <a:xfrm>
            <a:off x="5715000" y="226814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CFC216-0A81-4D76-A7A8-0CA7406A01E5}"/>
              </a:ext>
            </a:extLst>
          </p:cNvPr>
          <p:cNvSpPr txBox="1"/>
          <p:nvPr/>
        </p:nvSpPr>
        <p:spPr>
          <a:xfrm>
            <a:off x="5715000" y="34290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31DED5-7714-40DD-B21A-EAE339A7080E}"/>
              </a:ext>
            </a:extLst>
          </p:cNvPr>
          <p:cNvSpPr txBox="1"/>
          <p:nvPr/>
        </p:nvSpPr>
        <p:spPr>
          <a:xfrm>
            <a:off x="5715000" y="303621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21DEF-2B8D-469C-8FBE-C768F6EC13FE}"/>
              </a:ext>
            </a:extLst>
          </p:cNvPr>
          <p:cNvSpPr txBox="1"/>
          <p:nvPr/>
        </p:nvSpPr>
        <p:spPr>
          <a:xfrm>
            <a:off x="5715000" y="2652177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317069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9D6748-898E-411D-86A6-47D6FE1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" y="138784"/>
            <a:ext cx="9745306" cy="6580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CBE03-81AE-4135-9499-97109A26762B}"/>
              </a:ext>
            </a:extLst>
          </p:cNvPr>
          <p:cNvSpPr txBox="1"/>
          <p:nvPr/>
        </p:nvSpPr>
        <p:spPr>
          <a:xfrm>
            <a:off x="9886613" y="270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BEFCFF-4C48-4022-ADCF-601A1844B012}"/>
              </a:ext>
            </a:extLst>
          </p:cNvPr>
          <p:cNvSpPr txBox="1"/>
          <p:nvPr/>
        </p:nvSpPr>
        <p:spPr>
          <a:xfrm>
            <a:off x="9887858" y="10095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FA099-7D2F-4823-BF8C-1A48EA4949D6}"/>
              </a:ext>
            </a:extLst>
          </p:cNvPr>
          <p:cNvSpPr txBox="1"/>
          <p:nvPr/>
        </p:nvSpPr>
        <p:spPr>
          <a:xfrm>
            <a:off x="9886613" y="17360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525918-729D-4B2D-8D42-549D15090BB8}"/>
              </a:ext>
            </a:extLst>
          </p:cNvPr>
          <p:cNvSpPr txBox="1"/>
          <p:nvPr/>
        </p:nvSpPr>
        <p:spPr>
          <a:xfrm>
            <a:off x="9886613" y="1366705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59BB6-0A9B-4643-822F-93A406FD687E}"/>
              </a:ext>
            </a:extLst>
          </p:cNvPr>
          <p:cNvSpPr txBox="1"/>
          <p:nvPr/>
        </p:nvSpPr>
        <p:spPr>
          <a:xfrm>
            <a:off x="9886613" y="6402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922530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731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3</vt:lpstr>
      <vt:lpstr>Apresentação do PowerPoint</vt:lpstr>
      <vt:lpstr>Apresentação do PowerPoint</vt:lpstr>
      <vt:lpstr>Apresentação do PowerPoint</vt:lpstr>
      <vt:lpstr>Apresentação do PowerPoint</vt:lpstr>
      <vt:lpstr>Experimento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17</cp:revision>
  <dcterms:created xsi:type="dcterms:W3CDTF">2021-07-09T13:53:59Z</dcterms:created>
  <dcterms:modified xsi:type="dcterms:W3CDTF">2021-09-02T02:27:13Z</dcterms:modified>
</cp:coreProperties>
</file>