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5400675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647957"/>
            <a:ext cx="4590574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079510"/>
            <a:ext cx="4050506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0549-D497-4897-8ED3-38E594AC1880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1C60-06DD-4A2B-82D3-EC927DD051B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11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0549-D497-4897-8ED3-38E594AC1880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1C60-06DD-4A2B-82D3-EC927DD051B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45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10792"/>
            <a:ext cx="1164521" cy="33552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10792"/>
            <a:ext cx="3426053" cy="335526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0549-D497-4897-8ED3-38E594AC1880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1C60-06DD-4A2B-82D3-EC927DD051B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70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0549-D497-4897-8ED3-38E594AC1880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1C60-06DD-4A2B-82D3-EC927DD051B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9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987058"/>
            <a:ext cx="4658082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649566"/>
            <a:ext cx="4658082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/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0549-D497-4897-8ED3-38E594AC1880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1C60-06DD-4A2B-82D3-EC927DD051B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93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053960"/>
            <a:ext cx="2295287" cy="251209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053960"/>
            <a:ext cx="2295287" cy="251209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0549-D497-4897-8ED3-38E594AC1880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1C60-06DD-4A2B-82D3-EC927DD051B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70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10793"/>
            <a:ext cx="4658082" cy="765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970560"/>
            <a:ext cx="2284738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446217"/>
            <a:ext cx="2284738" cy="212716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970560"/>
            <a:ext cx="2295990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446217"/>
            <a:ext cx="2295990" cy="212716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0549-D497-4897-8ED3-38E594AC1880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1C60-06DD-4A2B-82D3-EC927DD051B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65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0549-D497-4897-8ED3-38E594AC1880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1C60-06DD-4A2B-82D3-EC927DD051B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96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0549-D497-4897-8ED3-38E594AC1880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1C60-06DD-4A2B-82D3-EC927DD051B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87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63948"/>
            <a:ext cx="1741858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70056"/>
            <a:ext cx="2734092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187768"/>
            <a:ext cx="1741858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0549-D497-4897-8ED3-38E594AC1880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1C60-06DD-4A2B-82D3-EC927DD051B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43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63948"/>
            <a:ext cx="1741858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70056"/>
            <a:ext cx="2734092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187768"/>
            <a:ext cx="1741858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0549-D497-4897-8ED3-38E594AC1880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1C60-06DD-4A2B-82D3-EC927DD051B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34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10793"/>
            <a:ext cx="4658082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053960"/>
            <a:ext cx="4658082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669616"/>
            <a:ext cx="1215152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C0549-D497-4897-8ED3-38E594AC1880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669616"/>
            <a:ext cx="1822728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669616"/>
            <a:ext cx="1215152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51C60-06DD-4A2B-82D3-EC927DD051B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90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695C658-86BC-4406-9A37-638319C2E3E4}"/>
              </a:ext>
            </a:extLst>
          </p:cNvPr>
          <p:cNvSpPr/>
          <p:nvPr/>
        </p:nvSpPr>
        <p:spPr>
          <a:xfrm>
            <a:off x="323264" y="402502"/>
            <a:ext cx="1406345" cy="708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3" dirty="0"/>
              <a:t>Split</a:t>
            </a:r>
          </a:p>
          <a:p>
            <a:pPr algn="ctr"/>
            <a:r>
              <a:rPr lang="en-GB" sz="1353" dirty="0"/>
              <a:t>(70/30)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6AA262-BE40-46E1-85AA-C980849A1581}"/>
              </a:ext>
            </a:extLst>
          </p:cNvPr>
          <p:cNvSpPr/>
          <p:nvPr/>
        </p:nvSpPr>
        <p:spPr>
          <a:xfrm>
            <a:off x="323262" y="2506811"/>
            <a:ext cx="1406345" cy="708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3" dirty="0"/>
              <a:t>Normalize: Train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CC81FDF-8E8A-42A2-98B4-FF6422EC58FD}"/>
              </a:ext>
            </a:extLst>
          </p:cNvPr>
          <p:cNvSpPr/>
          <p:nvPr/>
        </p:nvSpPr>
        <p:spPr>
          <a:xfrm>
            <a:off x="323262" y="1454657"/>
            <a:ext cx="1406345" cy="708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3" dirty="0"/>
              <a:t>Create </a:t>
            </a:r>
            <a:r>
              <a:rPr lang="en-GB" sz="1353" dirty="0" err="1"/>
              <a:t>sw</a:t>
            </a:r>
            <a:endParaRPr lang="en-GB" sz="1353" dirty="0"/>
          </a:p>
        </p:txBody>
      </p:sp>
    </p:spTree>
    <p:extLst>
      <p:ext uri="{BB962C8B-B14F-4D97-AF65-F5344CB8AC3E}">
        <p14:creationId xmlns:p14="http://schemas.microsoft.com/office/powerpoint/2010/main" val="316985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1FA0B737-F2D4-4897-877A-E20AB58A3BFF}"/>
              </a:ext>
            </a:extLst>
          </p:cNvPr>
          <p:cNvCxnSpPr>
            <a:cxnSpLocks/>
          </p:cNvCxnSpPr>
          <p:nvPr/>
        </p:nvCxnSpPr>
        <p:spPr>
          <a:xfrm>
            <a:off x="3351921" y="1026399"/>
            <a:ext cx="0" cy="242932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B8AFA56-AA9E-41AD-8D9C-D28F3A951FEB}"/>
              </a:ext>
            </a:extLst>
          </p:cNvPr>
          <p:cNvCxnSpPr>
            <a:cxnSpLocks/>
          </p:cNvCxnSpPr>
          <p:nvPr/>
        </p:nvCxnSpPr>
        <p:spPr>
          <a:xfrm>
            <a:off x="5121412" y="934725"/>
            <a:ext cx="0" cy="252099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5950CC5A-B35A-4537-81E6-D7F29106061F}"/>
              </a:ext>
            </a:extLst>
          </p:cNvPr>
          <p:cNvSpPr/>
          <p:nvPr/>
        </p:nvSpPr>
        <p:spPr>
          <a:xfrm>
            <a:off x="287232" y="854513"/>
            <a:ext cx="4834180" cy="332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3" b="1" dirty="0"/>
              <a:t>Time series   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CE85B6-F047-4F2F-82AF-74A02788B73D}"/>
              </a:ext>
            </a:extLst>
          </p:cNvPr>
          <p:cNvSpPr/>
          <p:nvPr/>
        </p:nvSpPr>
        <p:spPr>
          <a:xfrm>
            <a:off x="791436" y="1771245"/>
            <a:ext cx="1774599" cy="3323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3" dirty="0"/>
              <a:t>2nd instance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9E48694-0F6E-411E-A2A6-205DC3139AE8}"/>
              </a:ext>
            </a:extLst>
          </p:cNvPr>
          <p:cNvSpPr/>
          <p:nvPr/>
        </p:nvSpPr>
        <p:spPr>
          <a:xfrm>
            <a:off x="1307096" y="2229609"/>
            <a:ext cx="1774599" cy="3323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3"/>
              <a:t>3rd </a:t>
            </a:r>
            <a:r>
              <a:rPr lang="en-GB" sz="1353" dirty="0"/>
              <a:t>instance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5CF24BE-4540-43AC-ADFD-3FB8ABFBCE8C}"/>
              </a:ext>
            </a:extLst>
          </p:cNvPr>
          <p:cNvSpPr/>
          <p:nvPr/>
        </p:nvSpPr>
        <p:spPr>
          <a:xfrm>
            <a:off x="3346817" y="3123411"/>
            <a:ext cx="1774599" cy="3323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3" dirty="0"/>
              <a:t>nth instance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3F98C1FD-10EF-42CF-AE28-55498D5CA178}"/>
              </a:ext>
            </a:extLst>
          </p:cNvPr>
          <p:cNvCxnSpPr>
            <a:cxnSpLocks/>
          </p:cNvCxnSpPr>
          <p:nvPr/>
        </p:nvCxnSpPr>
        <p:spPr>
          <a:xfrm>
            <a:off x="298692" y="594200"/>
            <a:ext cx="0" cy="10656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EBB358AF-2B35-4868-AF4D-79CEF5C0A001}"/>
              </a:ext>
            </a:extLst>
          </p:cNvPr>
          <p:cNvCxnSpPr>
            <a:cxnSpLocks/>
          </p:cNvCxnSpPr>
          <p:nvPr/>
        </p:nvCxnSpPr>
        <p:spPr>
          <a:xfrm>
            <a:off x="2061834" y="581500"/>
            <a:ext cx="0" cy="10656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18FFECCF-3961-4D54-A8F1-8437425BBE1B}"/>
              </a:ext>
            </a:extLst>
          </p:cNvPr>
          <p:cNvCxnSpPr/>
          <p:nvPr/>
        </p:nvCxnSpPr>
        <p:spPr>
          <a:xfrm>
            <a:off x="300253" y="625327"/>
            <a:ext cx="17631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475F0F95-58EE-486F-8988-4A4B2E4B55F7}"/>
                  </a:ext>
                </a:extLst>
              </p:cNvPr>
              <p:cNvSpPr txBox="1"/>
              <p:nvPr/>
            </p:nvSpPr>
            <p:spPr>
              <a:xfrm>
                <a:off x="961916" y="277852"/>
                <a:ext cx="425235" cy="381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80" i="1" dirty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GB" sz="1880" dirty="0"/>
              </a:p>
            </p:txBody>
          </p:sp>
        </mc:Choice>
        <mc:Fallback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475F0F95-58EE-486F-8988-4A4B2E4B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16" y="277852"/>
                <a:ext cx="425235" cy="381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>
            <a:extLst>
              <a:ext uri="{FF2B5EF4-FFF2-40B4-BE49-F238E27FC236}">
                <a16:creationId xmlns:a16="http://schemas.microsoft.com/office/drawing/2014/main" id="{5924DCEA-7E4E-4CB9-8050-D2158C711D5A}"/>
              </a:ext>
            </a:extLst>
          </p:cNvPr>
          <p:cNvSpPr/>
          <p:nvPr/>
        </p:nvSpPr>
        <p:spPr>
          <a:xfrm>
            <a:off x="287235" y="1324342"/>
            <a:ext cx="1774599" cy="3323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3" dirty="0"/>
              <a:t>1st instance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E4E178A2-B490-4BE1-A548-E4F3726C2DF5}"/>
                  </a:ext>
                </a:extLst>
              </p:cNvPr>
              <p:cNvSpPr txBox="1"/>
              <p:nvPr/>
            </p:nvSpPr>
            <p:spPr>
              <a:xfrm>
                <a:off x="3042397" y="2630675"/>
                <a:ext cx="341023" cy="439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57" b="1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GB" sz="2257" b="1" dirty="0"/>
              </a:p>
            </p:txBody>
          </p:sp>
        </mc:Choice>
        <mc:Fallback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E4E178A2-B490-4BE1-A548-E4F3726C2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397" y="2630675"/>
                <a:ext cx="341023" cy="4398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27E884C8-B3FF-441A-AD74-AA0336C1142E}"/>
              </a:ext>
            </a:extLst>
          </p:cNvPr>
          <p:cNvSpPr/>
          <p:nvPr/>
        </p:nvSpPr>
        <p:spPr>
          <a:xfrm>
            <a:off x="298697" y="3138583"/>
            <a:ext cx="2782999" cy="3019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3"/>
          </a:p>
        </p:txBody>
      </p:sp>
    </p:spTree>
    <p:extLst>
      <p:ext uri="{BB962C8B-B14F-4D97-AF65-F5344CB8AC3E}">
        <p14:creationId xmlns:p14="http://schemas.microsoft.com/office/powerpoint/2010/main" val="4246786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1035</TotalTime>
  <Words>21</Words>
  <Application>Microsoft Office PowerPoint</Application>
  <PresentationFormat>Personalizar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Jair Paulino</dc:creator>
  <cp:lastModifiedBy>Jair Paulino</cp:lastModifiedBy>
  <cp:revision>2</cp:revision>
  <dcterms:created xsi:type="dcterms:W3CDTF">2021-09-02T02:26:56Z</dcterms:created>
  <dcterms:modified xsi:type="dcterms:W3CDTF">2021-09-02T19:42:34Z</dcterms:modified>
</cp:coreProperties>
</file>