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C485-7510-40D6-B46B-7536016E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9F8F75-8E42-4AAC-BF60-58BF40E9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E7408C-846F-483F-9750-0C97B21C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C2393C-C4C4-40A5-9B2E-31E47C77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CEE8F9-AE13-43F8-A18C-78BE4AFD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53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E85ED-FA1B-452F-A899-D5EDA082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57AD7D2-940E-4041-92F4-8043AFE67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EEA2E6-3737-4EE3-9B35-DBD26BA9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39AC05-D213-406D-AC67-926C955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60C7BA-160D-4E1C-8765-E214956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49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CDA1B3-3424-4984-A28B-24CF23A9F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21B00C9-0152-48B2-B81B-70D17E46B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37E4DD-C923-4C84-91E4-EBFD3F38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06240B-7F29-448E-ABF2-CAF84BB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572EC3-7962-4573-BA63-E58D536F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79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B74C1-3AD5-40A2-8FCB-43225963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6B19F2-1187-4826-9AE0-B0A42045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5870AD9-E77E-4D9F-8845-93912851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E9EF1D-4133-4C07-9839-C55161B0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E15BBE-C240-4458-8C41-EDB8F25E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21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DC2FC-E375-4138-8A77-FE897402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9AEB78-6C4C-4E75-936F-B9A154D3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D647E-8E87-4267-ADAF-761F7338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D4D7AD-C2A0-42A6-99EB-42EEA60A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C78927-EF44-44AA-8284-A65B9805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174C-C9D1-4150-B278-F208B0C0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A89C3A-7EB2-407C-9732-50C988B3D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4677D0-37F5-4142-AF3A-955B1B4B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C5EB24D-5C8E-4572-9DF5-4AE837BC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3E4CF8-A5BB-4156-B909-67ABEF97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E370F7-AA1E-49E8-A8AC-09F459A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9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BC93C-837E-437F-B584-457B233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B18A90-3201-48D7-BE0B-F59B2421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80539E3-60A4-45F9-9822-19F967C8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383CAD7-7A2D-4879-9260-4D9292295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AD78A78-FE05-4979-A449-CCF503877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8B60E9E-EA5D-4662-B314-D2816377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B157608-DFB6-4763-B703-6FA9756F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075516D-5FD7-4079-9DE5-F88E9AF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39E23-2039-422C-89B3-BBE46B8C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A1E155D-84AF-4BCB-AB09-0BBF3667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0E2F16D-96ED-46B8-BDA8-3E99A1BD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DEFD914-71E2-49CF-9DF9-8467A25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0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3AE1FF9-4AB4-47BF-90EF-60836DC7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865CDFA-E681-47DF-8013-5A01DB4B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AAC77A-23F8-4D70-9329-779C5119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3F6C5-EFD2-4240-8377-CC1E4D7D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281F0-58A5-4097-85A9-80A25FFE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DD94380-1743-419B-9588-F118B2CF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A988CC-9A35-41B6-A6AB-DE1A8646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F77803F-250C-41C4-BC68-3117625D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EEAD3A-3BAA-4BBB-8358-87131EE8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9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5D08A-EDAA-45E2-AA34-8E739B19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9A37B4F-426A-4E07-8CF4-9F6B1F91A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6A9E941-FDF8-45D9-BAB4-72D212688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97B8F3-4870-48C2-A2AE-C792C5E8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11C8C1-2A58-4ED0-B5E8-4E8B7077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8060B8-14BB-40C3-9381-D9B80ED8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9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ED4308C-1770-4D82-8CE0-7FC33AA6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086D012-E55B-415B-8C57-ECC3EA14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A02F86-8F7A-4D47-A37F-425E768E5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BC5B-1C15-4ADE-8370-05354381271F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979ED9-561C-4326-B384-11214FD2C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10375C-FA09-434A-B2AE-882402F8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50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5B19CFD-CCA9-415D-A379-5EE523829DEA}"/>
              </a:ext>
            </a:extLst>
          </p:cNvPr>
          <p:cNvCxnSpPr/>
          <p:nvPr/>
        </p:nvCxnSpPr>
        <p:spPr>
          <a:xfrm>
            <a:off x="1149928" y="5818909"/>
            <a:ext cx="964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9A6E7CC1-651C-48D3-B677-4526A4DBEB64}"/>
              </a:ext>
            </a:extLst>
          </p:cNvPr>
          <p:cNvCxnSpPr>
            <a:cxnSpLocks/>
          </p:cNvCxnSpPr>
          <p:nvPr/>
        </p:nvCxnSpPr>
        <p:spPr>
          <a:xfrm flipV="1">
            <a:off x="1149928" y="651164"/>
            <a:ext cx="0" cy="516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1FBD21-10E6-408A-B8CF-E20CCBD19354}"/>
              </a:ext>
            </a:extLst>
          </p:cNvPr>
          <p:cNvSpPr/>
          <p:nvPr/>
        </p:nvSpPr>
        <p:spPr>
          <a:xfrm>
            <a:off x="2306775" y="5140036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1A806A-6911-41CE-B75D-D46FCAA0F7DC}"/>
              </a:ext>
            </a:extLst>
          </p:cNvPr>
          <p:cNvSpPr/>
          <p:nvPr/>
        </p:nvSpPr>
        <p:spPr>
          <a:xfrm>
            <a:off x="1596737" y="51885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34B89-B6DE-45A1-BAFB-0EB4F60738B6}"/>
              </a:ext>
            </a:extLst>
          </p:cNvPr>
          <p:cNvSpPr/>
          <p:nvPr/>
        </p:nvSpPr>
        <p:spPr>
          <a:xfrm>
            <a:off x="3016812" y="5140036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92957D-7B29-497F-AD98-5D31FE594AAA}"/>
              </a:ext>
            </a:extLst>
          </p:cNvPr>
          <p:cNvSpPr/>
          <p:nvPr/>
        </p:nvSpPr>
        <p:spPr>
          <a:xfrm>
            <a:off x="3726849" y="5043054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5AAB41-8467-4CFF-AEE8-67E3ABBEA55F}"/>
              </a:ext>
            </a:extLst>
          </p:cNvPr>
          <p:cNvSpPr/>
          <p:nvPr/>
        </p:nvSpPr>
        <p:spPr>
          <a:xfrm>
            <a:off x="5202344" y="4786743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5ADE5-3B15-4D70-BF7E-4606486199A0}"/>
              </a:ext>
            </a:extLst>
          </p:cNvPr>
          <p:cNvSpPr/>
          <p:nvPr/>
        </p:nvSpPr>
        <p:spPr>
          <a:xfrm>
            <a:off x="4436886" y="4904509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54880E-7FA4-452C-99B6-6020EF0DB2A9}"/>
              </a:ext>
            </a:extLst>
          </p:cNvPr>
          <p:cNvSpPr/>
          <p:nvPr/>
        </p:nvSpPr>
        <p:spPr>
          <a:xfrm>
            <a:off x="5856961" y="4052452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90367-D274-4C27-B7C7-C065E912F9E7}"/>
              </a:ext>
            </a:extLst>
          </p:cNvPr>
          <p:cNvSpPr/>
          <p:nvPr/>
        </p:nvSpPr>
        <p:spPr>
          <a:xfrm>
            <a:off x="6553143" y="2597726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31556C-87FD-461C-B1BF-D41D32F54E41}"/>
              </a:ext>
            </a:extLst>
          </p:cNvPr>
          <p:cNvSpPr/>
          <p:nvPr/>
        </p:nvSpPr>
        <p:spPr>
          <a:xfrm>
            <a:off x="7225106" y="1849580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ECA99-6D27-494D-99D0-790A71B0671D}"/>
              </a:ext>
            </a:extLst>
          </p:cNvPr>
          <p:cNvSpPr/>
          <p:nvPr/>
        </p:nvSpPr>
        <p:spPr>
          <a:xfrm>
            <a:off x="7935143" y="1877290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A0D3A-A495-4522-B34E-E17438202A81}"/>
              </a:ext>
            </a:extLst>
          </p:cNvPr>
          <p:cNvSpPr/>
          <p:nvPr/>
        </p:nvSpPr>
        <p:spPr>
          <a:xfrm>
            <a:off x="8645180" y="2653144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F40CDC-4964-41CA-A798-61798C92FF18}"/>
              </a:ext>
            </a:extLst>
          </p:cNvPr>
          <p:cNvSpPr/>
          <p:nvPr/>
        </p:nvSpPr>
        <p:spPr>
          <a:xfrm>
            <a:off x="9566524" y="4429991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BA7A80-6DAB-4489-8DBA-6A4D9516DB0E}"/>
              </a:ext>
            </a:extLst>
          </p:cNvPr>
          <p:cNvSpPr/>
          <p:nvPr/>
        </p:nvSpPr>
        <p:spPr>
          <a:xfrm>
            <a:off x="10117250" y="5105399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4DEAD7-00AA-41B8-9D54-5F316240F5E1}"/>
              </a:ext>
            </a:extLst>
          </p:cNvPr>
          <p:cNvSpPr/>
          <p:nvPr/>
        </p:nvSpPr>
        <p:spPr>
          <a:xfrm>
            <a:off x="8977684" y="3622965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04212C6C-60E6-41EF-9C7C-4C82BF75FE13}"/>
              </a:ext>
            </a:extLst>
          </p:cNvPr>
          <p:cNvCxnSpPr>
            <a:cxnSpLocks/>
          </p:cNvCxnSpPr>
          <p:nvPr/>
        </p:nvCxnSpPr>
        <p:spPr>
          <a:xfrm flipV="1">
            <a:off x="1288473" y="5077689"/>
            <a:ext cx="3713018" cy="256313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27FD3BD5-7167-4CBC-B73B-A3198CD108F3}"/>
              </a:ext>
            </a:extLst>
          </p:cNvPr>
          <p:cNvCxnSpPr>
            <a:cxnSpLocks/>
          </p:cNvCxnSpPr>
          <p:nvPr/>
        </p:nvCxnSpPr>
        <p:spPr>
          <a:xfrm flipH="1">
            <a:off x="5216236" y="2507673"/>
            <a:ext cx="1759527" cy="2753592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F12C98B0-70BE-4170-AEE7-D259136FBE38}"/>
              </a:ext>
            </a:extLst>
          </p:cNvPr>
          <p:cNvCxnSpPr>
            <a:cxnSpLocks/>
          </p:cNvCxnSpPr>
          <p:nvPr/>
        </p:nvCxnSpPr>
        <p:spPr>
          <a:xfrm>
            <a:off x="8478977" y="2628898"/>
            <a:ext cx="2175094" cy="2767447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4D22AFDF-2B28-463D-BCD9-96EB874FAC38}"/>
              </a:ext>
            </a:extLst>
          </p:cNvPr>
          <p:cNvCxnSpPr>
            <a:cxnSpLocks/>
          </p:cNvCxnSpPr>
          <p:nvPr/>
        </p:nvCxnSpPr>
        <p:spPr>
          <a:xfrm flipV="1">
            <a:off x="7079674" y="2081646"/>
            <a:ext cx="1399303" cy="1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8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5B19CFD-CCA9-415D-A379-5EE523829DEA}"/>
              </a:ext>
            </a:extLst>
          </p:cNvPr>
          <p:cNvCxnSpPr>
            <a:cxnSpLocks/>
          </p:cNvCxnSpPr>
          <p:nvPr/>
        </p:nvCxnSpPr>
        <p:spPr>
          <a:xfrm>
            <a:off x="845128" y="6096000"/>
            <a:ext cx="1079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9A6E7CC1-651C-48D3-B677-4526A4DBEB64}"/>
              </a:ext>
            </a:extLst>
          </p:cNvPr>
          <p:cNvCxnSpPr>
            <a:cxnSpLocks/>
          </p:cNvCxnSpPr>
          <p:nvPr/>
        </p:nvCxnSpPr>
        <p:spPr>
          <a:xfrm flipV="1">
            <a:off x="845128" y="928255"/>
            <a:ext cx="0" cy="516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1FBD21-10E6-408A-B8CF-E20CCBD19354}"/>
              </a:ext>
            </a:extLst>
          </p:cNvPr>
          <p:cNvSpPr/>
          <p:nvPr/>
        </p:nvSpPr>
        <p:spPr>
          <a:xfrm>
            <a:off x="2001975" y="54171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1A806A-6911-41CE-B75D-D46FCAA0F7DC}"/>
              </a:ext>
            </a:extLst>
          </p:cNvPr>
          <p:cNvSpPr/>
          <p:nvPr/>
        </p:nvSpPr>
        <p:spPr>
          <a:xfrm>
            <a:off x="1291937" y="5465618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34B89-B6DE-45A1-BAFB-0EB4F60738B6}"/>
              </a:ext>
            </a:extLst>
          </p:cNvPr>
          <p:cNvSpPr/>
          <p:nvPr/>
        </p:nvSpPr>
        <p:spPr>
          <a:xfrm>
            <a:off x="2712012" y="54171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92957D-7B29-497F-AD98-5D31FE594AAA}"/>
              </a:ext>
            </a:extLst>
          </p:cNvPr>
          <p:cNvSpPr/>
          <p:nvPr/>
        </p:nvSpPr>
        <p:spPr>
          <a:xfrm>
            <a:off x="3422049" y="5320145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5AAB41-8467-4CFF-AEE8-67E3ABBEA55F}"/>
              </a:ext>
            </a:extLst>
          </p:cNvPr>
          <p:cNvSpPr/>
          <p:nvPr/>
        </p:nvSpPr>
        <p:spPr>
          <a:xfrm>
            <a:off x="4897544" y="5063834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5ADE5-3B15-4D70-BF7E-4606486199A0}"/>
              </a:ext>
            </a:extLst>
          </p:cNvPr>
          <p:cNvSpPr/>
          <p:nvPr/>
        </p:nvSpPr>
        <p:spPr>
          <a:xfrm>
            <a:off x="4263697" y="5069029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54880E-7FA4-452C-99B6-6020EF0DB2A9}"/>
              </a:ext>
            </a:extLst>
          </p:cNvPr>
          <p:cNvSpPr/>
          <p:nvPr/>
        </p:nvSpPr>
        <p:spPr>
          <a:xfrm>
            <a:off x="5552161" y="4329543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90367-D274-4C27-B7C7-C065E912F9E7}"/>
              </a:ext>
            </a:extLst>
          </p:cNvPr>
          <p:cNvSpPr/>
          <p:nvPr/>
        </p:nvSpPr>
        <p:spPr>
          <a:xfrm>
            <a:off x="6248343" y="2874817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31556C-87FD-461C-B1BF-D41D32F54E41}"/>
              </a:ext>
            </a:extLst>
          </p:cNvPr>
          <p:cNvSpPr/>
          <p:nvPr/>
        </p:nvSpPr>
        <p:spPr>
          <a:xfrm>
            <a:off x="6920306" y="2126671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ECA99-6D27-494D-99D0-790A71B0671D}"/>
              </a:ext>
            </a:extLst>
          </p:cNvPr>
          <p:cNvSpPr/>
          <p:nvPr/>
        </p:nvSpPr>
        <p:spPr>
          <a:xfrm>
            <a:off x="7612317" y="1976483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A0D3A-A495-4522-B34E-E17438202A81}"/>
              </a:ext>
            </a:extLst>
          </p:cNvPr>
          <p:cNvSpPr/>
          <p:nvPr/>
        </p:nvSpPr>
        <p:spPr>
          <a:xfrm>
            <a:off x="8930771" y="2979721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F40CDC-4964-41CA-A798-61798C92FF18}"/>
              </a:ext>
            </a:extLst>
          </p:cNvPr>
          <p:cNvSpPr/>
          <p:nvPr/>
        </p:nvSpPr>
        <p:spPr>
          <a:xfrm>
            <a:off x="10312969" y="4854832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BA7A80-6DAB-4489-8DBA-6A4D9516DB0E}"/>
              </a:ext>
            </a:extLst>
          </p:cNvPr>
          <p:cNvSpPr/>
          <p:nvPr/>
        </p:nvSpPr>
        <p:spPr>
          <a:xfrm>
            <a:off x="10995163" y="5489863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4DEAD7-00AA-41B8-9D54-5F316240F5E1}"/>
              </a:ext>
            </a:extLst>
          </p:cNvPr>
          <p:cNvSpPr/>
          <p:nvPr/>
        </p:nvSpPr>
        <p:spPr>
          <a:xfrm>
            <a:off x="9529938" y="4053448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haveta à esquerda 2">
            <a:extLst>
              <a:ext uri="{FF2B5EF4-FFF2-40B4-BE49-F238E27FC236}">
                <a16:creationId xmlns:a16="http://schemas.microsoft.com/office/drawing/2014/main" id="{824C5140-60CC-479C-B8A7-A69E57EE9F4B}"/>
              </a:ext>
            </a:extLst>
          </p:cNvPr>
          <p:cNvSpPr/>
          <p:nvPr/>
        </p:nvSpPr>
        <p:spPr>
          <a:xfrm rot="5400000">
            <a:off x="1887389" y="3736994"/>
            <a:ext cx="502749" cy="1409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haveta à esquerda 23">
            <a:extLst>
              <a:ext uri="{FF2B5EF4-FFF2-40B4-BE49-F238E27FC236}">
                <a16:creationId xmlns:a16="http://schemas.microsoft.com/office/drawing/2014/main" id="{5B272F8A-A323-4D56-9E43-E69E3DC18A56}"/>
              </a:ext>
            </a:extLst>
          </p:cNvPr>
          <p:cNvSpPr/>
          <p:nvPr/>
        </p:nvSpPr>
        <p:spPr>
          <a:xfrm rot="5400000">
            <a:off x="2493545" y="2676374"/>
            <a:ext cx="568545" cy="1551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haveta à esquerda 27">
            <a:extLst>
              <a:ext uri="{FF2B5EF4-FFF2-40B4-BE49-F238E27FC236}">
                <a16:creationId xmlns:a16="http://schemas.microsoft.com/office/drawing/2014/main" id="{71F91612-0A5A-4ABA-AA54-93418F741BC5}"/>
              </a:ext>
            </a:extLst>
          </p:cNvPr>
          <p:cNvSpPr/>
          <p:nvPr/>
        </p:nvSpPr>
        <p:spPr>
          <a:xfrm rot="5400000">
            <a:off x="3382758" y="2014342"/>
            <a:ext cx="683713" cy="134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AEE129D2-5C7C-4C24-A49F-EDBEDAD3F5CF}"/>
              </a:ext>
            </a:extLst>
          </p:cNvPr>
          <p:cNvCxnSpPr>
            <a:cxnSpLocks/>
          </p:cNvCxnSpPr>
          <p:nvPr/>
        </p:nvCxnSpPr>
        <p:spPr>
          <a:xfrm>
            <a:off x="1433905" y="4952999"/>
            <a:ext cx="1" cy="401784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019A02FD-0BFA-411B-94AF-D8CBC7366C1B}"/>
              </a:ext>
            </a:extLst>
          </p:cNvPr>
          <p:cNvCxnSpPr>
            <a:cxnSpLocks/>
          </p:cNvCxnSpPr>
          <p:nvPr/>
        </p:nvCxnSpPr>
        <p:spPr>
          <a:xfrm>
            <a:off x="2001975" y="3877538"/>
            <a:ext cx="0" cy="45200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BF43F6F7-0945-4288-994E-81181246033C}"/>
              </a:ext>
            </a:extLst>
          </p:cNvPr>
          <p:cNvCxnSpPr>
            <a:cxnSpLocks/>
          </p:cNvCxnSpPr>
          <p:nvPr/>
        </p:nvCxnSpPr>
        <p:spPr>
          <a:xfrm>
            <a:off x="2843625" y="4804061"/>
            <a:ext cx="1" cy="401784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6E8BCD9-BF3F-4F7D-BC7E-15A91D5EEA50}"/>
              </a:ext>
            </a:extLst>
          </p:cNvPr>
          <p:cNvCxnSpPr>
            <a:cxnSpLocks/>
          </p:cNvCxnSpPr>
          <p:nvPr/>
        </p:nvCxnSpPr>
        <p:spPr>
          <a:xfrm>
            <a:off x="3553661" y="3853292"/>
            <a:ext cx="0" cy="132830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65C0E333-1825-45A2-A093-039E2DFA792D}"/>
              </a:ext>
            </a:extLst>
          </p:cNvPr>
          <p:cNvCxnSpPr>
            <a:cxnSpLocks/>
          </p:cNvCxnSpPr>
          <p:nvPr/>
        </p:nvCxnSpPr>
        <p:spPr>
          <a:xfrm>
            <a:off x="4395314" y="3165763"/>
            <a:ext cx="0" cy="173181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CBE528BD-C06E-4939-8B92-511E47F75F8D}"/>
              </a:ext>
            </a:extLst>
          </p:cNvPr>
          <p:cNvCxnSpPr>
            <a:cxnSpLocks/>
          </p:cNvCxnSpPr>
          <p:nvPr/>
        </p:nvCxnSpPr>
        <p:spPr>
          <a:xfrm>
            <a:off x="3060835" y="3110343"/>
            <a:ext cx="0" cy="272599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FF3CF22F-086F-4C4C-932B-E64E185907FC}"/>
                  </a:ext>
                </a:extLst>
              </p:cNvPr>
              <p:cNvSpPr txBox="1"/>
              <p:nvPr/>
            </p:nvSpPr>
            <p:spPr>
              <a:xfrm>
                <a:off x="1666987" y="4492519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FF3CF22F-086F-4C4C-932B-E64E1859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87" y="4492519"/>
                <a:ext cx="9332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B7E6A75-CBE0-424F-8BEB-309708E2B70A}"/>
                  </a:ext>
                </a:extLst>
              </p:cNvPr>
              <p:cNvSpPr txBox="1"/>
              <p:nvPr/>
            </p:nvSpPr>
            <p:spPr>
              <a:xfrm>
                <a:off x="2245407" y="3521425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B7E6A75-CBE0-424F-8BEB-309708E2B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7" y="3521425"/>
                <a:ext cx="9332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6F59C30-51F6-4F06-9D0D-8BDAC5B49A09}"/>
                  </a:ext>
                </a:extLst>
              </p:cNvPr>
              <p:cNvSpPr txBox="1"/>
              <p:nvPr/>
            </p:nvSpPr>
            <p:spPr>
              <a:xfrm>
                <a:off x="3258012" y="2796111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6F59C30-51F6-4F06-9D0D-8BDAC5B49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012" y="2796111"/>
                <a:ext cx="9332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haveta à esquerda 43">
            <a:extLst>
              <a:ext uri="{FF2B5EF4-FFF2-40B4-BE49-F238E27FC236}">
                <a16:creationId xmlns:a16="http://schemas.microsoft.com/office/drawing/2014/main" id="{27DC4909-56F0-41C2-964D-D4924C3BA96C}"/>
              </a:ext>
            </a:extLst>
          </p:cNvPr>
          <p:cNvSpPr/>
          <p:nvPr/>
        </p:nvSpPr>
        <p:spPr>
          <a:xfrm rot="5400000">
            <a:off x="5383856" y="1312054"/>
            <a:ext cx="683713" cy="134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781E5F93-CBBF-4F0C-82BD-65BAC7035AA4}"/>
              </a:ext>
            </a:extLst>
          </p:cNvPr>
          <p:cNvCxnSpPr>
            <a:cxnSpLocks/>
          </p:cNvCxnSpPr>
          <p:nvPr/>
        </p:nvCxnSpPr>
        <p:spPr>
          <a:xfrm>
            <a:off x="9034898" y="1931456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85932F8D-7E9C-4475-B509-BD6C97CD9F04}"/>
              </a:ext>
            </a:extLst>
          </p:cNvPr>
          <p:cNvCxnSpPr>
            <a:cxnSpLocks/>
          </p:cNvCxnSpPr>
          <p:nvPr/>
        </p:nvCxnSpPr>
        <p:spPr>
          <a:xfrm>
            <a:off x="5029093" y="2540954"/>
            <a:ext cx="0" cy="226746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AA28D760-A2FA-4FD6-BF07-B9C684E96EDF}"/>
                  </a:ext>
                </a:extLst>
              </p:cNvPr>
              <p:cNvSpPr txBox="1"/>
              <p:nvPr/>
            </p:nvSpPr>
            <p:spPr>
              <a:xfrm>
                <a:off x="5297096" y="2045715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AA28D760-A2FA-4FD6-BF07-B9C684E96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096" y="2045715"/>
                <a:ext cx="9332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haveta à esquerda 49">
            <a:extLst>
              <a:ext uri="{FF2B5EF4-FFF2-40B4-BE49-F238E27FC236}">
                <a16:creationId xmlns:a16="http://schemas.microsoft.com/office/drawing/2014/main" id="{90A0041E-5A05-4D16-98D3-1148D1010521}"/>
              </a:ext>
            </a:extLst>
          </p:cNvPr>
          <p:cNvSpPr/>
          <p:nvPr/>
        </p:nvSpPr>
        <p:spPr>
          <a:xfrm rot="5400000">
            <a:off x="9414526" y="693618"/>
            <a:ext cx="683716" cy="1442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BE70C5C8-5894-4988-9D9C-6B1750EB34C6}"/>
                  </a:ext>
                </a:extLst>
              </p:cNvPr>
              <p:cNvSpPr txBox="1"/>
              <p:nvPr/>
            </p:nvSpPr>
            <p:spPr>
              <a:xfrm>
                <a:off x="9194000" y="1549920"/>
                <a:ext cx="1106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BE70C5C8-5894-4988-9D9C-6B1750EB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00" y="1549920"/>
                <a:ext cx="11063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30B5229B-D8EC-4AE0-B3ED-E96FCB220E44}"/>
              </a:ext>
            </a:extLst>
          </p:cNvPr>
          <p:cNvCxnSpPr>
            <a:cxnSpLocks/>
          </p:cNvCxnSpPr>
          <p:nvPr/>
        </p:nvCxnSpPr>
        <p:spPr>
          <a:xfrm>
            <a:off x="10477875" y="1931456"/>
            <a:ext cx="1" cy="2652501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aveta à esquerda 54">
            <a:extLst>
              <a:ext uri="{FF2B5EF4-FFF2-40B4-BE49-F238E27FC236}">
                <a16:creationId xmlns:a16="http://schemas.microsoft.com/office/drawing/2014/main" id="{F46CD702-F30D-4D8A-B028-99BC4D7C29A3}"/>
              </a:ext>
            </a:extLst>
          </p:cNvPr>
          <p:cNvSpPr/>
          <p:nvPr/>
        </p:nvSpPr>
        <p:spPr>
          <a:xfrm rot="5400000">
            <a:off x="7421223" y="315044"/>
            <a:ext cx="502749" cy="1409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034BE44-2013-4A63-B8C9-A3B2268A3CAA}"/>
              </a:ext>
            </a:extLst>
          </p:cNvPr>
          <p:cNvSpPr/>
          <p:nvPr/>
        </p:nvSpPr>
        <p:spPr>
          <a:xfrm>
            <a:off x="8243973" y="2291674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5393C88-9F50-4D75-9CCB-678A149ADE50}"/>
              </a:ext>
            </a:extLst>
          </p:cNvPr>
          <p:cNvCxnSpPr>
            <a:cxnSpLocks/>
          </p:cNvCxnSpPr>
          <p:nvPr/>
        </p:nvCxnSpPr>
        <p:spPr>
          <a:xfrm>
            <a:off x="6998236" y="1373769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6531A87F-E029-448D-BB93-5C8EE27ACDD7}"/>
              </a:ext>
            </a:extLst>
          </p:cNvPr>
          <p:cNvCxnSpPr>
            <a:cxnSpLocks/>
          </p:cNvCxnSpPr>
          <p:nvPr/>
        </p:nvCxnSpPr>
        <p:spPr>
          <a:xfrm>
            <a:off x="8375587" y="1450010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3307799-009A-41EE-A2F7-4590292E597A}"/>
                  </a:ext>
                </a:extLst>
              </p:cNvPr>
              <p:cNvSpPr txBox="1"/>
              <p:nvPr/>
            </p:nvSpPr>
            <p:spPr>
              <a:xfrm>
                <a:off x="7249674" y="1131515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3307799-009A-41EE-A2F7-4590292E5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674" y="1131515"/>
                <a:ext cx="9332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F282EDBF-DEEC-485B-955E-5A77BB3D1325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F282EDBF-DEEC-485B-955E-5A77BB3D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9EDD5F6A-1616-4C61-A91B-00AAE41F4268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9EDD5F6A-1616-4C61-A91B-00AAE41F4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91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21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27</Words>
  <Application>Microsoft Office PowerPoint</Application>
  <PresentationFormat>Ecrã Panorâmico</PresentationFormat>
  <Paragraphs>8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 Paulino</dc:creator>
  <cp:lastModifiedBy>Jair Paulino</cp:lastModifiedBy>
  <cp:revision>6</cp:revision>
  <dcterms:created xsi:type="dcterms:W3CDTF">2021-07-09T13:53:59Z</dcterms:created>
  <dcterms:modified xsi:type="dcterms:W3CDTF">2021-07-09T17:09:11Z</dcterms:modified>
</cp:coreProperties>
</file>