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  <p:sldId id="257" r:id="rId7"/>
    <p:sldId id="259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C485-7510-40D6-B46B-7536016E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9F8F75-8E42-4AAC-BF60-58BF40E9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E7408C-846F-483F-9750-0C97B21C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C2393C-C4C4-40A5-9B2E-31E47C7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CEE8F9-AE13-43F8-A18C-78BE4AF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85ED-FA1B-452F-A899-D5EDA08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7AD7D2-940E-4041-92F4-8043AFE67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EEA2E6-3737-4EE3-9B35-DBD26BA9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39AC05-D213-406D-AC67-926C955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0C7BA-160D-4E1C-8765-E214956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DA1B3-3424-4984-A28B-24CF23A9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1B00C9-0152-48B2-B81B-70D17E46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7E4DD-C923-4C84-91E4-EBFD3F38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06240B-7F29-448E-ABF2-CAF84BB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572EC3-7962-4573-BA63-E58D536F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74C1-3AD5-40A2-8FCB-4322596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6B19F2-1187-4826-9AE0-B0A42045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870AD9-E77E-4D9F-8845-93912851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E9EF1D-4133-4C07-9839-C55161B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E15BBE-C240-4458-8C41-EDB8F25E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21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C2FC-E375-4138-8A77-FE897402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9AEB78-6C4C-4E75-936F-B9A154D3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D647E-8E87-4267-ADAF-761F7338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D4D7AD-C2A0-42A6-99EB-42EEA60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C78927-EF44-44AA-8284-A65B980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174C-C9D1-4150-B278-F208B0C0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A89C3A-7EB2-407C-9732-50C988B3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4677D0-37F5-4142-AF3A-955B1B4B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5EB24D-5C8E-4572-9DF5-4AE837BC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3E4CF8-A5BB-4156-B909-67ABEF97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E370F7-AA1E-49E8-A8AC-09F459A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C93C-837E-437F-B584-457B233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B18A90-3201-48D7-BE0B-F59B2421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0539E3-60A4-45F9-9822-19F967C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83CAD7-7A2D-4879-9260-4D929229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D78A78-FE05-4979-A449-CCF50387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8B60E9E-EA5D-4662-B314-D2816377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157608-DFB6-4763-B703-6FA9756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075516D-5FD7-4079-9DE5-F88E9A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9E23-2039-422C-89B3-BBE46B8C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1E155D-84AF-4BCB-AB09-0BBF366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E2F16D-96ED-46B8-BDA8-3E99A1BD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EFD914-71E2-49CF-9DF9-8467A25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AE1FF9-4AB4-47BF-90EF-60836DC7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65CDFA-E681-47DF-8013-5A01DB4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AAC77A-23F8-4D70-9329-779C511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F6C5-EFD2-4240-8377-CC1E4D7D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281F0-58A5-4097-85A9-80A25FFE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D94380-1743-419B-9588-F118B2C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A988CC-9A35-41B6-A6AB-DE1A8646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77803F-250C-41C4-BC68-3117625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EEAD3A-3BAA-4BBB-8358-87131EE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5D08A-EDAA-45E2-AA34-8E739B1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9A37B4F-426A-4E07-8CF4-9F6B1F91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A9E941-FDF8-45D9-BAB4-72D21268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97B8F3-4870-48C2-A2AE-C792C5E8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11C8C1-2A58-4ED0-B5E8-4E8B707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8060B8-14BB-40C3-9381-D9B80ED8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D4308C-1770-4D82-8CE0-7FC33AA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86D012-E55B-415B-8C57-ECC3EA14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A02F86-8F7A-4D47-A37F-425E768E5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C5B-1C15-4ADE-8370-05354381271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79ED9-561C-4326-B384-11214FD2C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10375C-FA09-434A-B2AE-882402F8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/>
          <p:nvPr/>
        </p:nvCxnSpPr>
        <p:spPr>
          <a:xfrm>
            <a:off x="1149928" y="5818909"/>
            <a:ext cx="964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1149928" y="651164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306775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596737" y="51885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3016812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726849" y="504305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5202344" y="47867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436886" y="490450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856961" y="4052452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553143" y="2597726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7225106" y="184958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935143" y="187729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645180" y="2653144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9566524" y="442999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117250" y="5105399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8977684" y="3622965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4212C6C-60E6-41EF-9C7C-4C82BF75FE13}"/>
              </a:ext>
            </a:extLst>
          </p:cNvPr>
          <p:cNvCxnSpPr>
            <a:cxnSpLocks/>
          </p:cNvCxnSpPr>
          <p:nvPr/>
        </p:nvCxnSpPr>
        <p:spPr>
          <a:xfrm flipV="1">
            <a:off x="1288473" y="5077689"/>
            <a:ext cx="3713018" cy="256313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27FD3BD5-7167-4CBC-B73B-A3198CD108F3}"/>
              </a:ext>
            </a:extLst>
          </p:cNvPr>
          <p:cNvCxnSpPr>
            <a:cxnSpLocks/>
          </p:cNvCxnSpPr>
          <p:nvPr/>
        </p:nvCxnSpPr>
        <p:spPr>
          <a:xfrm flipH="1">
            <a:off x="5216236" y="2507673"/>
            <a:ext cx="1759527" cy="275359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12C98B0-70BE-4170-AEE7-D259136FBE38}"/>
              </a:ext>
            </a:extLst>
          </p:cNvPr>
          <p:cNvCxnSpPr>
            <a:cxnSpLocks/>
          </p:cNvCxnSpPr>
          <p:nvPr/>
        </p:nvCxnSpPr>
        <p:spPr>
          <a:xfrm>
            <a:off x="8478977" y="2628898"/>
            <a:ext cx="2175094" cy="2767447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4D22AFDF-2B28-463D-BCD9-96EB874FAC38}"/>
              </a:ext>
            </a:extLst>
          </p:cNvPr>
          <p:cNvCxnSpPr>
            <a:cxnSpLocks/>
          </p:cNvCxnSpPr>
          <p:nvPr/>
        </p:nvCxnSpPr>
        <p:spPr>
          <a:xfrm flipV="1">
            <a:off x="7079674" y="2081646"/>
            <a:ext cx="1399303" cy="1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8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CB9233B7-2CE5-47C3-A07D-4A3EA4D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89000"/>
            <a:ext cx="907833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FE9529-BD09-4C0F-97F3-C296AB12BE54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78C2ED-D27F-4D6F-BA7D-56087E660021}"/>
              </a:ext>
            </a:extLst>
          </p:cNvPr>
          <p:cNvSpPr txBox="1"/>
          <p:nvPr/>
        </p:nvSpPr>
        <p:spPr>
          <a:xfrm>
            <a:off x="9263018" y="927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491DF-B3A1-42D6-9742-76BACF7F0A2D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264DBD-9ED3-4599-9A7F-8DCEDBAF9E6F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BF4A8F-4672-4381-8C38-98D18D1EAD1E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4693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23EEEA-C205-4742-95FA-A73B5E51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00590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090CE0-466D-4D19-96E1-668946EF7913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669A5A-8E26-40CF-82D7-E16BB1DC3EF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CB5320-8963-4898-BB17-869F76404D63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A29809-73E7-4205-B673-B82164B60BF8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E53CC5-FFC6-419B-8E3A-A3C3635EDA90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185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8AC52CF-767D-4F71-BA23-13A0706E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22949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1101C7-4F59-49EC-A51E-13D35F237635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66D617-AB0A-4287-AEA6-0F452F27907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B3F86B-1D25-4270-B16C-7E3854E164A6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390B00-F937-4A66-B8A0-DB521814120D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DC7D-6CD7-4E40-BB63-D61B1BCCA53C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89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BCC2DBA4-0945-41AE-8DD3-EFED1C14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7" y="2043360"/>
            <a:ext cx="5808673" cy="3960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217920" y="204336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217920" y="320422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217920" y="281143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217920" y="2427397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154001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917A2E1-26FE-4C54-BE24-F594846F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505102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02DF32-6CA4-4B70-A7BC-BA3786557A3D}"/>
              </a:ext>
            </a:extLst>
          </p:cNvPr>
          <p:cNvSpPr txBox="1"/>
          <p:nvPr/>
        </p:nvSpPr>
        <p:spPr>
          <a:xfrm>
            <a:off x="950510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69F442-7B9F-4E5E-B888-2AC3065B4757}"/>
              </a:ext>
            </a:extLst>
          </p:cNvPr>
          <p:cNvSpPr txBox="1"/>
          <p:nvPr/>
        </p:nvSpPr>
        <p:spPr>
          <a:xfrm>
            <a:off x="950634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659FEC-2CE4-4E3A-B505-72851D75BAC2}"/>
              </a:ext>
            </a:extLst>
          </p:cNvPr>
          <p:cNvSpPr txBox="1"/>
          <p:nvPr/>
        </p:nvSpPr>
        <p:spPr>
          <a:xfrm>
            <a:off x="950510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828896-28E6-4627-9485-39F704B66DD5}"/>
              </a:ext>
            </a:extLst>
          </p:cNvPr>
          <p:cNvSpPr txBox="1"/>
          <p:nvPr/>
        </p:nvSpPr>
        <p:spPr>
          <a:xfrm>
            <a:off x="950510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A2AC02-B570-496A-A2F9-9F20D5903903}"/>
              </a:ext>
            </a:extLst>
          </p:cNvPr>
          <p:cNvSpPr txBox="1"/>
          <p:nvPr/>
        </p:nvSpPr>
        <p:spPr>
          <a:xfrm>
            <a:off x="950510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33547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E181414-41AA-40EB-90E2-20B5899B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"/>
          <a:stretch/>
        </p:blipFill>
        <p:spPr>
          <a:xfrm>
            <a:off x="182880" y="378000"/>
            <a:ext cx="942420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586CA6-82AD-4104-ABCC-6EBFB10A4EB4}"/>
              </a:ext>
            </a:extLst>
          </p:cNvPr>
          <p:cNvSpPr txBox="1"/>
          <p:nvPr/>
        </p:nvSpPr>
        <p:spPr>
          <a:xfrm>
            <a:off x="9748942" y="378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FB49A4-A204-4F38-A685-A7552F21A3C4}"/>
              </a:ext>
            </a:extLst>
          </p:cNvPr>
          <p:cNvSpPr txBox="1"/>
          <p:nvPr/>
        </p:nvSpPr>
        <p:spPr>
          <a:xfrm>
            <a:off x="9750187" y="1116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5A1F45-0BE0-4232-9025-424ABD8CC9CF}"/>
              </a:ext>
            </a:extLst>
          </p:cNvPr>
          <p:cNvSpPr txBox="1"/>
          <p:nvPr/>
        </p:nvSpPr>
        <p:spPr>
          <a:xfrm>
            <a:off x="9748942" y="1843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619B7D-3EBF-47E7-8D2C-E64F652BD9CC}"/>
              </a:ext>
            </a:extLst>
          </p:cNvPr>
          <p:cNvSpPr txBox="1"/>
          <p:nvPr/>
        </p:nvSpPr>
        <p:spPr>
          <a:xfrm>
            <a:off x="9748942" y="1473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E29A12-2ED2-4433-B721-EE2709039A40}"/>
              </a:ext>
            </a:extLst>
          </p:cNvPr>
          <p:cNvSpPr txBox="1"/>
          <p:nvPr/>
        </p:nvSpPr>
        <p:spPr>
          <a:xfrm>
            <a:off x="9748942" y="747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36103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41553516-E7D1-4DFC-BB52-28111F0E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0" y="189000"/>
            <a:ext cx="9552988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4C2B8F-CB13-49E7-9A33-6A15E2348A13}"/>
              </a:ext>
            </a:extLst>
          </p:cNvPr>
          <p:cNvSpPr txBox="1"/>
          <p:nvPr/>
        </p:nvSpPr>
        <p:spPr>
          <a:xfrm>
            <a:off x="987086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8F849B-5F9B-4D73-B123-15F94F08CD8C}"/>
              </a:ext>
            </a:extLst>
          </p:cNvPr>
          <p:cNvSpPr txBox="1"/>
          <p:nvPr/>
        </p:nvSpPr>
        <p:spPr>
          <a:xfrm>
            <a:off x="987210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3A0592-EEBD-4AC7-B17A-E804A5F68ACC}"/>
              </a:ext>
            </a:extLst>
          </p:cNvPr>
          <p:cNvSpPr txBox="1"/>
          <p:nvPr/>
        </p:nvSpPr>
        <p:spPr>
          <a:xfrm>
            <a:off x="987086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8FEDAC-A2CE-4E6C-81A0-E31C4A68420C}"/>
              </a:ext>
            </a:extLst>
          </p:cNvPr>
          <p:cNvSpPr txBox="1"/>
          <p:nvPr/>
        </p:nvSpPr>
        <p:spPr>
          <a:xfrm>
            <a:off x="987086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B21A98-D6EF-47E0-A245-852A96F1A70D}"/>
              </a:ext>
            </a:extLst>
          </p:cNvPr>
          <p:cNvSpPr txBox="1"/>
          <p:nvPr/>
        </p:nvSpPr>
        <p:spPr>
          <a:xfrm>
            <a:off x="987086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321306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5AC2B94E-8751-43C7-BDA7-DC7FCE1D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" y="724619"/>
            <a:ext cx="9932922" cy="58530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F6A66C-71F5-43FE-8C8F-4B224EE58CDE}"/>
              </a:ext>
            </a:extLst>
          </p:cNvPr>
          <p:cNvSpPr txBox="1"/>
          <p:nvPr/>
        </p:nvSpPr>
        <p:spPr>
          <a:xfrm>
            <a:off x="10056579" y="7246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A2CB2F-5CBD-4AF0-B69A-53B4ADACA1BE}"/>
              </a:ext>
            </a:extLst>
          </p:cNvPr>
          <p:cNvSpPr txBox="1"/>
          <p:nvPr/>
        </p:nvSpPr>
        <p:spPr>
          <a:xfrm>
            <a:off x="10057824" y="1463283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7F471-1D7A-42A1-96AE-DA7753FD779E}"/>
              </a:ext>
            </a:extLst>
          </p:cNvPr>
          <p:cNvSpPr txBox="1"/>
          <p:nvPr/>
        </p:nvSpPr>
        <p:spPr>
          <a:xfrm>
            <a:off x="10056579" y="21897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7B3C6E-090A-4370-8100-0C31A42756BC}"/>
              </a:ext>
            </a:extLst>
          </p:cNvPr>
          <p:cNvSpPr txBox="1"/>
          <p:nvPr/>
        </p:nvSpPr>
        <p:spPr>
          <a:xfrm>
            <a:off x="10056579" y="1820402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CE5C63-3BB6-44B1-A243-AC47B2316AE9}"/>
              </a:ext>
            </a:extLst>
          </p:cNvPr>
          <p:cNvSpPr txBox="1"/>
          <p:nvPr/>
        </p:nvSpPr>
        <p:spPr>
          <a:xfrm>
            <a:off x="10056579" y="109395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16233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0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97A91D6-E96A-4B46-A18D-70A30D16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2" y="369000"/>
            <a:ext cx="9476128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4CCF7D-B24C-40BC-9298-C562AE963366}"/>
              </a:ext>
            </a:extLst>
          </p:cNvPr>
          <p:cNvSpPr txBox="1"/>
          <p:nvPr/>
        </p:nvSpPr>
        <p:spPr>
          <a:xfrm>
            <a:off x="968508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C92C88-91F1-4F73-876F-480F8EBFF996}"/>
              </a:ext>
            </a:extLst>
          </p:cNvPr>
          <p:cNvSpPr txBox="1"/>
          <p:nvPr/>
        </p:nvSpPr>
        <p:spPr>
          <a:xfrm>
            <a:off x="968632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9191B5-5A8F-4B64-9EB2-ACBC0D44DCF7}"/>
              </a:ext>
            </a:extLst>
          </p:cNvPr>
          <p:cNvSpPr txBox="1"/>
          <p:nvPr/>
        </p:nvSpPr>
        <p:spPr>
          <a:xfrm>
            <a:off x="968508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51BF7C-949D-434F-B0CF-F096B961EF3B}"/>
              </a:ext>
            </a:extLst>
          </p:cNvPr>
          <p:cNvSpPr txBox="1"/>
          <p:nvPr/>
        </p:nvSpPr>
        <p:spPr>
          <a:xfrm>
            <a:off x="968508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414625-2592-4CE0-82F6-B18C087FD337}"/>
              </a:ext>
            </a:extLst>
          </p:cNvPr>
          <p:cNvSpPr txBox="1"/>
          <p:nvPr/>
        </p:nvSpPr>
        <p:spPr>
          <a:xfrm>
            <a:off x="968508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1549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EA47-8780-4B42-9884-74BBE8BC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Mann-Kendall Trend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Used to analyze data collected over time for consistently increasing or decreasing trends (monotonic) in Y values.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Non-parametric test.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Hypothesis :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Null hypothesis: is no monotonic trend in the series.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Alternate hypothesis: a trend exists. This trend can be positive, negative, or non-null. </a:t>
                </a:r>
              </a:p>
              <a:p>
                <a:pPr lvl="1" algn="just">
                  <a:spcBef>
                    <a:spcPts val="1200"/>
                  </a:spcBef>
                </a:pPr>
                <a:endParaRPr lang="en-US" dirty="0"/>
              </a:p>
              <a:p>
                <a:pPr marL="342900" lvl="1" indent="-34290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there is a </a:t>
                </a:r>
                <a:r>
                  <a:rPr lang="en-US" dirty="0">
                    <a:solidFill>
                      <a:srgbClr val="0070C0"/>
                    </a:solidFill>
                  </a:rPr>
                  <a:t>positive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(negative)</a:t>
                </a:r>
                <a:r>
                  <a:rPr lang="en-US" dirty="0"/>
                  <a:t> trend.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3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21ACFAB-D505-48D8-B81B-A7448F4F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" y="369000"/>
            <a:ext cx="9044628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9E35-DEF6-4476-AD4C-C0810EBC6993}"/>
              </a:ext>
            </a:extLst>
          </p:cNvPr>
          <p:cNvSpPr txBox="1"/>
          <p:nvPr/>
        </p:nvSpPr>
        <p:spPr>
          <a:xfrm>
            <a:off x="9622873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31AE31-8312-43D6-9428-CB7D0B9B0010}"/>
              </a:ext>
            </a:extLst>
          </p:cNvPr>
          <p:cNvSpPr txBox="1"/>
          <p:nvPr/>
        </p:nvSpPr>
        <p:spPr>
          <a:xfrm>
            <a:off x="9624118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A792D-FD3E-4F1C-A324-ECE459936AB9}"/>
              </a:ext>
            </a:extLst>
          </p:cNvPr>
          <p:cNvSpPr txBox="1"/>
          <p:nvPr/>
        </p:nvSpPr>
        <p:spPr>
          <a:xfrm>
            <a:off x="9622873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B850B6-0355-4D05-9620-352DF272DABE}"/>
              </a:ext>
            </a:extLst>
          </p:cNvPr>
          <p:cNvSpPr txBox="1"/>
          <p:nvPr/>
        </p:nvSpPr>
        <p:spPr>
          <a:xfrm>
            <a:off x="9622873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CA4398-B66B-4462-A5A3-60DDDED72A83}"/>
              </a:ext>
            </a:extLst>
          </p:cNvPr>
          <p:cNvSpPr txBox="1"/>
          <p:nvPr/>
        </p:nvSpPr>
        <p:spPr>
          <a:xfrm>
            <a:off x="9622873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96699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00BAEC4-27A1-4555-9F8C-A90BB883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402696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4BE8CB-89CD-4743-8AB9-56FFAE05C095}"/>
              </a:ext>
            </a:extLst>
          </p:cNvPr>
          <p:cNvSpPr txBox="1"/>
          <p:nvPr/>
        </p:nvSpPr>
        <p:spPr>
          <a:xfrm>
            <a:off x="9888966" y="247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F56943-06D3-4B59-A861-FE7B5B2392CA}"/>
              </a:ext>
            </a:extLst>
          </p:cNvPr>
          <p:cNvSpPr txBox="1"/>
          <p:nvPr/>
        </p:nvSpPr>
        <p:spPr>
          <a:xfrm>
            <a:off x="9890211" y="985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DBEF65-CFD7-474D-8AF7-1F5830C2566A}"/>
              </a:ext>
            </a:extLst>
          </p:cNvPr>
          <p:cNvSpPr txBox="1"/>
          <p:nvPr/>
        </p:nvSpPr>
        <p:spPr>
          <a:xfrm>
            <a:off x="9888966" y="1712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625B48-09EC-4BE3-B25C-A0D2981B9D97}"/>
              </a:ext>
            </a:extLst>
          </p:cNvPr>
          <p:cNvSpPr txBox="1"/>
          <p:nvPr/>
        </p:nvSpPr>
        <p:spPr>
          <a:xfrm>
            <a:off x="9888966" y="1342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F6BB79-960A-4456-9CEA-7891CAB1F8EA}"/>
              </a:ext>
            </a:extLst>
          </p:cNvPr>
          <p:cNvSpPr txBox="1"/>
          <p:nvPr/>
        </p:nvSpPr>
        <p:spPr>
          <a:xfrm>
            <a:off x="9888966" y="616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0179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B10AC45-CF6B-4288-9D55-E93D20F0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239508" cy="56660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2755B4-FC95-439B-B912-0AD6499E53FA}"/>
              </a:ext>
            </a:extLst>
          </p:cNvPr>
          <p:cNvSpPr txBox="1"/>
          <p:nvPr/>
        </p:nvSpPr>
        <p:spPr>
          <a:xfrm>
            <a:off x="9532248" y="628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7EBB8F-6E7D-4E22-AED3-C5DF5699C6FF}"/>
              </a:ext>
            </a:extLst>
          </p:cNvPr>
          <p:cNvSpPr txBox="1"/>
          <p:nvPr/>
        </p:nvSpPr>
        <p:spPr>
          <a:xfrm>
            <a:off x="9533493" y="1366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3EB9A2-40BA-4A3B-9A2A-2F0B2B5CB556}"/>
              </a:ext>
            </a:extLst>
          </p:cNvPr>
          <p:cNvSpPr txBox="1"/>
          <p:nvPr/>
        </p:nvSpPr>
        <p:spPr>
          <a:xfrm>
            <a:off x="9532248" y="2093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2C033E-10AC-4067-ABCE-21DEBEDD71ED}"/>
              </a:ext>
            </a:extLst>
          </p:cNvPr>
          <p:cNvSpPr txBox="1"/>
          <p:nvPr/>
        </p:nvSpPr>
        <p:spPr>
          <a:xfrm>
            <a:off x="9532248" y="1723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606547-3C0B-4AF4-A4FD-A8D701EDAA67}"/>
              </a:ext>
            </a:extLst>
          </p:cNvPr>
          <p:cNvSpPr txBox="1"/>
          <p:nvPr/>
        </p:nvSpPr>
        <p:spPr>
          <a:xfrm>
            <a:off x="9532248" y="997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57858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74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33353CA-45C9-4AD9-8EDD-0A99D8BE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" y="293936"/>
            <a:ext cx="10214864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CF16B3-101E-4AD3-9E58-F074D65A98E1}"/>
              </a:ext>
            </a:extLst>
          </p:cNvPr>
          <p:cNvSpPr txBox="1"/>
          <p:nvPr/>
        </p:nvSpPr>
        <p:spPr>
          <a:xfrm>
            <a:off x="10071560" y="293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F098E-5D80-48C1-9D81-446111C00B2E}"/>
              </a:ext>
            </a:extLst>
          </p:cNvPr>
          <p:cNvSpPr txBox="1"/>
          <p:nvPr/>
        </p:nvSpPr>
        <p:spPr>
          <a:xfrm>
            <a:off x="10072805" y="1032600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2C411E-959F-4296-A932-C98E363FDF18}"/>
              </a:ext>
            </a:extLst>
          </p:cNvPr>
          <p:cNvSpPr txBox="1"/>
          <p:nvPr/>
        </p:nvSpPr>
        <p:spPr>
          <a:xfrm>
            <a:off x="10071560" y="175905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21D7DC-6B03-4A20-B7D6-15A535A7BE01}"/>
              </a:ext>
            </a:extLst>
          </p:cNvPr>
          <p:cNvSpPr txBox="1"/>
          <p:nvPr/>
        </p:nvSpPr>
        <p:spPr>
          <a:xfrm>
            <a:off x="10071560" y="1389719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EC15D4-F9EF-4D2C-AA2B-2D7BB1EF2F30}"/>
              </a:ext>
            </a:extLst>
          </p:cNvPr>
          <p:cNvSpPr txBox="1"/>
          <p:nvPr/>
        </p:nvSpPr>
        <p:spPr>
          <a:xfrm>
            <a:off x="10071560" y="663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427971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F57DA56-CB29-4FC6-8C77-A540D83B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" y="369000"/>
            <a:ext cx="9941207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B98031A-8872-4111-B909-0095EF0F4AAD}"/>
              </a:ext>
            </a:extLst>
          </p:cNvPr>
          <p:cNvSpPr txBox="1"/>
          <p:nvPr/>
        </p:nvSpPr>
        <p:spPr>
          <a:xfrm>
            <a:off x="1006112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05D4B2-1DDE-467C-A84E-897EF4899725}"/>
              </a:ext>
            </a:extLst>
          </p:cNvPr>
          <p:cNvSpPr txBox="1"/>
          <p:nvPr/>
        </p:nvSpPr>
        <p:spPr>
          <a:xfrm>
            <a:off x="1006236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00BE85-E94C-4889-9A7A-66C5836513A9}"/>
              </a:ext>
            </a:extLst>
          </p:cNvPr>
          <p:cNvSpPr txBox="1"/>
          <p:nvPr/>
        </p:nvSpPr>
        <p:spPr>
          <a:xfrm>
            <a:off x="1006112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1DE9FF-95DE-4F44-B35F-E3C5863F71A3}"/>
              </a:ext>
            </a:extLst>
          </p:cNvPr>
          <p:cNvSpPr txBox="1"/>
          <p:nvPr/>
        </p:nvSpPr>
        <p:spPr>
          <a:xfrm>
            <a:off x="1006112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F1142-C3E6-40A8-974A-C547BD117790}"/>
              </a:ext>
            </a:extLst>
          </p:cNvPr>
          <p:cNvSpPr txBox="1"/>
          <p:nvPr/>
        </p:nvSpPr>
        <p:spPr>
          <a:xfrm>
            <a:off x="1006112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972071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C79D83F-D6B7-49B5-982D-A64E254E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7" y="733666"/>
            <a:ext cx="9764735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0038AE-146D-4A59-9C6F-71A8DEC11E97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78780E-539F-4123-988B-4BB039026F7C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791CD8-F86F-4F90-BAA4-C758EA1418B1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CA44F4-11F9-4E1C-ACFC-A8CAA45AE13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207239-AEE0-40A8-B035-9CF8465E4156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342820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B422E05-9384-4835-87AF-2BAC7AA644B5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F2D7C8-86DA-446D-B632-2546D0019586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0951F4-D08C-4AAF-9315-816DFD134737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C73432-89C6-4F4C-AEDD-1D001E46EF4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BC98EC-C0E6-404D-8925-FAAAD4C42304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  <p:pic>
        <p:nvPicPr>
          <p:cNvPr id="12" name="Imagem 11" descr="Gráfico, Histograma&#10;&#10;Descrição gerada automaticamente">
            <a:extLst>
              <a:ext uri="{FF2B5EF4-FFF2-40B4-BE49-F238E27FC236}">
                <a16:creationId xmlns:a16="http://schemas.microsoft.com/office/drawing/2014/main" id="{0F5303FF-6012-4DE0-B0DB-7A837D58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6" y="733666"/>
            <a:ext cx="988915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F755DB-6855-4C65-B88D-55E607946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24173"/>
              </p:ext>
            </p:extLst>
          </p:nvPr>
        </p:nvGraphicFramePr>
        <p:xfrm>
          <a:off x="1341120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989178-6C6D-4BF4-B4DA-12023A2CC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617495"/>
              </p:ext>
            </p:extLst>
          </p:nvPr>
        </p:nvGraphicFramePr>
        <p:xfrm>
          <a:off x="6604637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9C9A3DC4-9DA2-44DD-9C94-9144650F7E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57373"/>
              </p:ext>
            </p:extLst>
          </p:nvPr>
        </p:nvGraphicFramePr>
        <p:xfrm>
          <a:off x="1341120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ACA5B8F-DD79-43F0-9C43-FA27FBEB4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786652"/>
              </p:ext>
            </p:extLst>
          </p:nvPr>
        </p:nvGraphicFramePr>
        <p:xfrm>
          <a:off x="6604637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56283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7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>
            <a:cxnSpLocks/>
          </p:cNvCxnSpPr>
          <p:nvPr/>
        </p:nvCxnSpPr>
        <p:spPr>
          <a:xfrm>
            <a:off x="845128" y="6096000"/>
            <a:ext cx="1079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845128" y="928255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001975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291937" y="5465618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2712012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422049" y="5320145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4897544" y="5063834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263697" y="506902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552161" y="43295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248343" y="2874817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6920306" y="2126671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612317" y="1976483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930771" y="297972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10312969" y="4854832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995163" y="5489863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9529938" y="4053448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haveta à esquerda 2">
            <a:extLst>
              <a:ext uri="{FF2B5EF4-FFF2-40B4-BE49-F238E27FC236}">
                <a16:creationId xmlns:a16="http://schemas.microsoft.com/office/drawing/2014/main" id="{824C5140-60CC-479C-B8A7-A69E57EE9F4B}"/>
              </a:ext>
            </a:extLst>
          </p:cNvPr>
          <p:cNvSpPr/>
          <p:nvPr/>
        </p:nvSpPr>
        <p:spPr>
          <a:xfrm rot="5400000">
            <a:off x="1887389" y="373699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5B272F8A-A323-4D56-9E43-E69E3DC18A56}"/>
              </a:ext>
            </a:extLst>
          </p:cNvPr>
          <p:cNvSpPr/>
          <p:nvPr/>
        </p:nvSpPr>
        <p:spPr>
          <a:xfrm rot="5400000">
            <a:off x="2493545" y="2676374"/>
            <a:ext cx="568545" cy="1551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haveta à esquerda 27">
            <a:extLst>
              <a:ext uri="{FF2B5EF4-FFF2-40B4-BE49-F238E27FC236}">
                <a16:creationId xmlns:a16="http://schemas.microsoft.com/office/drawing/2014/main" id="{71F91612-0A5A-4ABA-AA54-93418F741BC5}"/>
              </a:ext>
            </a:extLst>
          </p:cNvPr>
          <p:cNvSpPr/>
          <p:nvPr/>
        </p:nvSpPr>
        <p:spPr>
          <a:xfrm rot="5400000">
            <a:off x="3382758" y="2014342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EE129D2-5C7C-4C24-A49F-EDBEDAD3F5CF}"/>
              </a:ext>
            </a:extLst>
          </p:cNvPr>
          <p:cNvCxnSpPr>
            <a:cxnSpLocks/>
          </p:cNvCxnSpPr>
          <p:nvPr/>
        </p:nvCxnSpPr>
        <p:spPr>
          <a:xfrm>
            <a:off x="1433905" y="4952999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19A02FD-0BFA-411B-94AF-D8CBC7366C1B}"/>
              </a:ext>
            </a:extLst>
          </p:cNvPr>
          <p:cNvCxnSpPr>
            <a:cxnSpLocks/>
          </p:cNvCxnSpPr>
          <p:nvPr/>
        </p:nvCxnSpPr>
        <p:spPr>
          <a:xfrm>
            <a:off x="2001975" y="3877538"/>
            <a:ext cx="0" cy="45200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BF43F6F7-0945-4288-994E-81181246033C}"/>
              </a:ext>
            </a:extLst>
          </p:cNvPr>
          <p:cNvCxnSpPr>
            <a:cxnSpLocks/>
          </p:cNvCxnSpPr>
          <p:nvPr/>
        </p:nvCxnSpPr>
        <p:spPr>
          <a:xfrm>
            <a:off x="2843625" y="4804061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6E8BCD9-BF3F-4F7D-BC7E-15A91D5EEA50}"/>
              </a:ext>
            </a:extLst>
          </p:cNvPr>
          <p:cNvCxnSpPr>
            <a:cxnSpLocks/>
          </p:cNvCxnSpPr>
          <p:nvPr/>
        </p:nvCxnSpPr>
        <p:spPr>
          <a:xfrm>
            <a:off x="3553661" y="3853292"/>
            <a:ext cx="0" cy="132830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65C0E333-1825-45A2-A093-039E2DFA792D}"/>
              </a:ext>
            </a:extLst>
          </p:cNvPr>
          <p:cNvCxnSpPr>
            <a:cxnSpLocks/>
          </p:cNvCxnSpPr>
          <p:nvPr/>
        </p:nvCxnSpPr>
        <p:spPr>
          <a:xfrm>
            <a:off x="4395314" y="3165763"/>
            <a:ext cx="0" cy="173181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CBE528BD-C06E-4939-8B92-511E47F75F8D}"/>
              </a:ext>
            </a:extLst>
          </p:cNvPr>
          <p:cNvCxnSpPr>
            <a:cxnSpLocks/>
          </p:cNvCxnSpPr>
          <p:nvPr/>
        </p:nvCxnSpPr>
        <p:spPr>
          <a:xfrm>
            <a:off x="3060835" y="3110343"/>
            <a:ext cx="0" cy="272599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/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/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/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haveta à esquerda 43">
            <a:extLst>
              <a:ext uri="{FF2B5EF4-FFF2-40B4-BE49-F238E27FC236}">
                <a16:creationId xmlns:a16="http://schemas.microsoft.com/office/drawing/2014/main" id="{27DC4909-56F0-41C2-964D-D4924C3BA96C}"/>
              </a:ext>
            </a:extLst>
          </p:cNvPr>
          <p:cNvSpPr/>
          <p:nvPr/>
        </p:nvSpPr>
        <p:spPr>
          <a:xfrm rot="5400000">
            <a:off x="5383856" y="1312054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781E5F93-CBBF-4F0C-82BD-65BAC7035AA4}"/>
              </a:ext>
            </a:extLst>
          </p:cNvPr>
          <p:cNvCxnSpPr>
            <a:cxnSpLocks/>
          </p:cNvCxnSpPr>
          <p:nvPr/>
        </p:nvCxnSpPr>
        <p:spPr>
          <a:xfrm>
            <a:off x="9034898" y="1931456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5932F8D-7E9C-4475-B509-BD6C97CD9F04}"/>
              </a:ext>
            </a:extLst>
          </p:cNvPr>
          <p:cNvCxnSpPr>
            <a:cxnSpLocks/>
          </p:cNvCxnSpPr>
          <p:nvPr/>
        </p:nvCxnSpPr>
        <p:spPr>
          <a:xfrm>
            <a:off x="5029093" y="2540954"/>
            <a:ext cx="0" cy="22674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/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𝑃𝑂𝑆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haveta à esquerda 49">
            <a:extLst>
              <a:ext uri="{FF2B5EF4-FFF2-40B4-BE49-F238E27FC236}">
                <a16:creationId xmlns:a16="http://schemas.microsoft.com/office/drawing/2014/main" id="{90A0041E-5A05-4D16-98D3-1148D1010521}"/>
              </a:ext>
            </a:extLst>
          </p:cNvPr>
          <p:cNvSpPr/>
          <p:nvPr/>
        </p:nvSpPr>
        <p:spPr>
          <a:xfrm rot="5400000">
            <a:off x="9414526" y="693618"/>
            <a:ext cx="683716" cy="144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/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𝑁𝐸𝐺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30B5229B-D8EC-4AE0-B3ED-E96FCB220E44}"/>
              </a:ext>
            </a:extLst>
          </p:cNvPr>
          <p:cNvCxnSpPr>
            <a:cxnSpLocks/>
          </p:cNvCxnSpPr>
          <p:nvPr/>
        </p:nvCxnSpPr>
        <p:spPr>
          <a:xfrm>
            <a:off x="10477875" y="1931456"/>
            <a:ext cx="1" cy="26525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aveta à esquerda 54">
            <a:extLst>
              <a:ext uri="{FF2B5EF4-FFF2-40B4-BE49-F238E27FC236}">
                <a16:creationId xmlns:a16="http://schemas.microsoft.com/office/drawing/2014/main" id="{F46CD702-F30D-4D8A-B028-99BC4D7C29A3}"/>
              </a:ext>
            </a:extLst>
          </p:cNvPr>
          <p:cNvSpPr/>
          <p:nvPr/>
        </p:nvSpPr>
        <p:spPr>
          <a:xfrm rot="5400000">
            <a:off x="7421223" y="31504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034BE44-2013-4A63-B8C9-A3B2268A3CAA}"/>
              </a:ext>
            </a:extLst>
          </p:cNvPr>
          <p:cNvSpPr/>
          <p:nvPr/>
        </p:nvSpPr>
        <p:spPr>
          <a:xfrm>
            <a:off x="8243973" y="229167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5393C88-9F50-4D75-9CCB-678A149ADE50}"/>
              </a:ext>
            </a:extLst>
          </p:cNvPr>
          <p:cNvCxnSpPr>
            <a:cxnSpLocks/>
          </p:cNvCxnSpPr>
          <p:nvPr/>
        </p:nvCxnSpPr>
        <p:spPr>
          <a:xfrm>
            <a:off x="6998236" y="1373769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6531A87F-E029-448D-BB93-5C8EE27ACDD7}"/>
              </a:ext>
            </a:extLst>
          </p:cNvPr>
          <p:cNvCxnSpPr>
            <a:cxnSpLocks/>
          </p:cNvCxnSpPr>
          <p:nvPr/>
        </p:nvCxnSpPr>
        <p:spPr>
          <a:xfrm>
            <a:off x="8375587" y="1450010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/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1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9299-E7F2-46FF-BDF1-9AA6EC5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0" y="182245"/>
            <a:ext cx="3429000" cy="1325563"/>
          </a:xfrm>
        </p:spPr>
        <p:txBody>
          <a:bodyPr/>
          <a:lstStyle/>
          <a:p>
            <a:r>
              <a:rPr lang="en-GB" dirty="0"/>
              <a:t>Trend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IF </a:t>
                </a:r>
                <a:r>
                  <a:rPr lang="en-GB" dirty="0"/>
                  <a:t>(</a:t>
                </a:r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p-value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dirty="0"/>
                  <a:t>) {</a:t>
                </a:r>
              </a:p>
              <a:p>
                <a:pPr marL="0" indent="0">
                  <a:buNone/>
                </a:pPr>
                <a:r>
                  <a:rPr lang="en-GB" dirty="0"/>
                  <a:t>	Trend = “NONE”</a:t>
                </a:r>
              </a:p>
              <a:p>
                <a:pPr marL="0" indent="0">
                  <a:buNone/>
                </a:pPr>
                <a:r>
                  <a:rPr lang="en-GB" dirty="0"/>
                  <a:t>} </a:t>
                </a:r>
                <a:r>
                  <a:rPr lang="en-GB" b="1" dirty="0"/>
                  <a:t>ELSE</a:t>
                </a:r>
                <a:r>
                  <a:rPr lang="en-GB" dirty="0"/>
                  <a:t> {</a:t>
                </a:r>
              </a:p>
              <a:p>
                <a:pPr marL="0" indent="0">
                  <a:buNone/>
                </a:pPr>
                <a:r>
                  <a:rPr lang="en-GB" dirty="0"/>
                  <a:t>	IF(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){</a:t>
                </a:r>
              </a:p>
              <a:p>
                <a:pPr marL="0" indent="0">
                  <a:buNone/>
                </a:pPr>
                <a:r>
                  <a:rPr lang="en-GB" dirty="0"/>
                  <a:t>		Trend = “POSITIVE”</a:t>
                </a:r>
              </a:p>
              <a:p>
                <a:pPr marL="0" indent="0">
                  <a:buNone/>
                </a:pPr>
                <a:r>
                  <a:rPr lang="en-GB" dirty="0"/>
                  <a:t>	}ELSE{</a:t>
                </a:r>
              </a:p>
              <a:p>
                <a:pPr marL="0" indent="0">
                  <a:buNone/>
                </a:pPr>
                <a:r>
                  <a:rPr lang="en-GB" dirty="0"/>
                  <a:t>		Trend = “NEGATIVE”</a:t>
                </a:r>
              </a:p>
              <a:p>
                <a:pPr marL="0" indent="0">
                  <a:buNone/>
                </a:pPr>
                <a:r>
                  <a:rPr lang="en-GB" dirty="0"/>
                  <a:t>	}</a:t>
                </a:r>
              </a:p>
              <a:p>
                <a:pPr marL="0" indent="0">
                  <a:buNone/>
                </a:pPr>
                <a:r>
                  <a:rPr lang="en-GB" dirty="0"/>
                  <a:t>}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60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993B5576-4E50-496A-9CB6-CD60ED13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0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0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12B25D74-A266-445D-BB69-8A29F0F7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64" y="-1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8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GB" sz="1800" b="1" dirty="0">
                              <a:latin typeface="+mn-lt"/>
                            </a:rPr>
                            <a:t> (MK)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286" t="-6557" r="-361905" b="-9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105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79D9AD7-11CD-4C89-ADA8-0369D578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890423"/>
            <a:ext cx="4963218" cy="41439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1F298E-1204-4CD4-9706-FAAF3DD82FE4}"/>
              </a:ext>
            </a:extLst>
          </p:cNvPr>
          <p:cNvSpPr txBox="1"/>
          <p:nvPr/>
        </p:nvSpPr>
        <p:spPr>
          <a:xfrm>
            <a:off x="5715000" y="226814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CFC216-0A81-4D76-A7A8-0CA7406A01E5}"/>
              </a:ext>
            </a:extLst>
          </p:cNvPr>
          <p:cNvSpPr txBox="1"/>
          <p:nvPr/>
        </p:nvSpPr>
        <p:spPr>
          <a:xfrm>
            <a:off x="5715000" y="342900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31DED5-7714-40DD-B21A-EAE339A7080E}"/>
              </a:ext>
            </a:extLst>
          </p:cNvPr>
          <p:cNvSpPr txBox="1"/>
          <p:nvPr/>
        </p:nvSpPr>
        <p:spPr>
          <a:xfrm>
            <a:off x="5715000" y="303621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C21DEF-2B8D-469C-8FBE-C768F6EC13FE}"/>
              </a:ext>
            </a:extLst>
          </p:cNvPr>
          <p:cNvSpPr txBox="1"/>
          <p:nvPr/>
        </p:nvSpPr>
        <p:spPr>
          <a:xfrm>
            <a:off x="5715000" y="2652177"/>
            <a:ext cx="20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317069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9D6748-898E-411D-86A6-47D6FE1E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7" y="138784"/>
            <a:ext cx="9745306" cy="65804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2CBE03-81AE-4135-9499-97109A26762B}"/>
              </a:ext>
            </a:extLst>
          </p:cNvPr>
          <p:cNvSpPr txBox="1"/>
          <p:nvPr/>
        </p:nvSpPr>
        <p:spPr>
          <a:xfrm>
            <a:off x="9886613" y="2709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BEFCFF-4C48-4022-ADCF-601A1844B012}"/>
              </a:ext>
            </a:extLst>
          </p:cNvPr>
          <p:cNvSpPr txBox="1"/>
          <p:nvPr/>
        </p:nvSpPr>
        <p:spPr>
          <a:xfrm>
            <a:off x="9887858" y="100958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CFA099-7D2F-4823-BF8C-1A48EA4949D6}"/>
              </a:ext>
            </a:extLst>
          </p:cNvPr>
          <p:cNvSpPr txBox="1"/>
          <p:nvPr/>
        </p:nvSpPr>
        <p:spPr>
          <a:xfrm>
            <a:off x="9886613" y="173603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525918-729D-4B2D-8D42-549D15090BB8}"/>
              </a:ext>
            </a:extLst>
          </p:cNvPr>
          <p:cNvSpPr txBox="1"/>
          <p:nvPr/>
        </p:nvSpPr>
        <p:spPr>
          <a:xfrm>
            <a:off x="9886613" y="1366705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59BB6-0A9B-4643-822F-93A406FD687E}"/>
              </a:ext>
            </a:extLst>
          </p:cNvPr>
          <p:cNvSpPr txBox="1"/>
          <p:nvPr/>
        </p:nvSpPr>
        <p:spPr>
          <a:xfrm>
            <a:off x="9886613" y="6402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922530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731</Words>
  <Application>Microsoft Office PowerPoint</Application>
  <PresentationFormat>Widescreen</PresentationFormat>
  <Paragraphs>314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Mann-Kendall Trend Test</vt:lpstr>
      <vt:lpstr>Apresentação do PowerPoint</vt:lpstr>
      <vt:lpstr>Trend analysis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3</vt:lpstr>
      <vt:lpstr>Apresentação do PowerPoint</vt:lpstr>
      <vt:lpstr>Apresentação do PowerPoint</vt:lpstr>
      <vt:lpstr>Apresentação do PowerPoint</vt:lpstr>
      <vt:lpstr>Apresentação do PowerPoint</vt:lpstr>
      <vt:lpstr>Experimento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16</cp:revision>
  <dcterms:created xsi:type="dcterms:W3CDTF">2021-07-09T13:53:59Z</dcterms:created>
  <dcterms:modified xsi:type="dcterms:W3CDTF">2021-08-12T14:35:01Z</dcterms:modified>
</cp:coreProperties>
</file>