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8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EA47-8780-4B42-9884-74BBE8B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Mann-Kendall Trend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Used to analyze data collected over time for consistently increasing or decreasing trends (monotonic) in Y values.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Non-parametric test.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Hypothesis 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Null hypothesis: is no monotonic trend in the series.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Alternate hypothesis: a trend exists. This trend can be positive, negative, or non-null. </a:t>
                </a:r>
              </a:p>
              <a:p>
                <a:pPr lvl="1" algn="just">
                  <a:spcBef>
                    <a:spcPts val="1200"/>
                  </a:spcBef>
                </a:pPr>
                <a:endParaRPr lang="en-US" dirty="0"/>
              </a:p>
              <a:p>
                <a:pPr marL="342900" lvl="1" indent="-3429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positive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(negative)</a:t>
                </a:r>
                <a:r>
                  <a:rPr lang="en-US" dirty="0"/>
                  <a:t> trend.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3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9299-E7F2-46FF-BDF1-9AA6EC5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0" y="182245"/>
            <a:ext cx="3429000" cy="1325563"/>
          </a:xfrm>
        </p:spPr>
        <p:txBody>
          <a:bodyPr/>
          <a:lstStyle/>
          <a:p>
            <a:r>
              <a:rPr lang="en-GB" dirty="0"/>
              <a:t>Trend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IF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p-value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) {</a:t>
                </a:r>
              </a:p>
              <a:p>
                <a:pPr marL="0" indent="0">
                  <a:buNone/>
                </a:pPr>
                <a:r>
                  <a:rPr lang="en-GB" dirty="0"/>
                  <a:t>	Trend = “NONE”</a:t>
                </a:r>
              </a:p>
              <a:p>
                <a:pPr marL="0" indent="0">
                  <a:buNone/>
                </a:pPr>
                <a:r>
                  <a:rPr lang="en-GB" dirty="0"/>
                  <a:t>} </a:t>
                </a:r>
                <a:r>
                  <a:rPr lang="en-GB" b="1" dirty="0"/>
                  <a:t>ELSE</a:t>
                </a:r>
                <a:r>
                  <a:rPr lang="en-GB" dirty="0"/>
                  <a:t> {</a:t>
                </a:r>
              </a:p>
              <a:p>
                <a:pPr marL="0" indent="0">
                  <a:buNone/>
                </a:pPr>
                <a:r>
                  <a:rPr lang="en-GB" dirty="0"/>
                  <a:t>	IF(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){</a:t>
                </a:r>
              </a:p>
              <a:p>
                <a:pPr marL="0" indent="0">
                  <a:buNone/>
                </a:pPr>
                <a:r>
                  <a:rPr lang="en-GB" dirty="0"/>
                  <a:t>		Trend = “POSITIVE”</a:t>
                </a:r>
              </a:p>
              <a:p>
                <a:pPr marL="0" indent="0">
                  <a:buNone/>
                </a:pPr>
                <a:r>
                  <a:rPr lang="en-GB" dirty="0"/>
                  <a:t>	}ELSE{</a:t>
                </a:r>
              </a:p>
              <a:p>
                <a:pPr marL="0" indent="0">
                  <a:buNone/>
                </a:pPr>
                <a:r>
                  <a:rPr lang="en-GB" dirty="0"/>
                  <a:t>		Trend = “NEGATIVE”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0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93B5576-4E50-496A-9CB6-CD60ED13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0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2B25D74-A266-445D-BB69-8A29F0F7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4" y="-1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8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GB" sz="1800" b="1" dirty="0">
                              <a:latin typeface="+mn-lt"/>
                            </a:rPr>
                            <a:t> (MK)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86" t="-6557" r="-361905" b="-9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1055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239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Mann-Kendall Trend Test</vt:lpstr>
      <vt:lpstr>Apresentação do PowerPoint</vt:lpstr>
      <vt:lpstr>Trend analysis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11</cp:revision>
  <dcterms:created xsi:type="dcterms:W3CDTF">2021-07-09T13:53:59Z</dcterms:created>
  <dcterms:modified xsi:type="dcterms:W3CDTF">2021-07-22T19:08:46Z</dcterms:modified>
</cp:coreProperties>
</file>