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86" r:id="rId3"/>
    <p:sldId id="287" r:id="rId4"/>
    <p:sldId id="292" r:id="rId5"/>
    <p:sldId id="256" r:id="rId6"/>
    <p:sldId id="261" r:id="rId7"/>
    <p:sldId id="258" r:id="rId8"/>
    <p:sldId id="262" r:id="rId9"/>
    <p:sldId id="260" r:id="rId10"/>
    <p:sldId id="257" r:id="rId11"/>
    <p:sldId id="259" r:id="rId12"/>
    <p:sldId id="263" r:id="rId13"/>
    <p:sldId id="264" r:id="rId14"/>
    <p:sldId id="265" r:id="rId15"/>
    <p:sldId id="266" r:id="rId16"/>
    <p:sldId id="267" r:id="rId17"/>
    <p:sldId id="270" r:id="rId18"/>
    <p:sldId id="26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90" r:id="rId34"/>
    <p:sldId id="288" r:id="rId35"/>
    <p:sldId id="285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7C485-7510-40D6-B46B-7536016E2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9F8F75-8E42-4AAC-BF60-58BF40E97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E7408C-846F-483F-9750-0C97B21C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3C2393C-C4C4-40A5-9B2E-31E47C77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CEE8F9-AE13-43F8-A18C-78BE4AFD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53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E85ED-FA1B-452F-A899-D5EDA082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57AD7D2-940E-4041-92F4-8043AFE67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EEA2E6-3737-4EE3-9B35-DBD26BA9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39AC05-D213-406D-AC67-926C955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60C7BA-160D-4E1C-8765-E214956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49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CDA1B3-3424-4984-A28B-24CF23A9F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21B00C9-0152-48B2-B81B-70D17E46B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37E4DD-C923-4C84-91E4-EBFD3F38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06240B-7F29-448E-ABF2-CAF84BB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572EC3-7962-4573-BA63-E58D536F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79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B74C1-3AD5-40A2-8FCB-43225963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6B19F2-1187-4826-9AE0-B0A42045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5870AD9-E77E-4D9F-8845-93912851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E9EF1D-4133-4C07-9839-C55161B0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E15BBE-C240-4458-8C41-EDB8F25E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21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DC2FC-E375-4138-8A77-FE897402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39AEB78-6C4C-4E75-936F-B9A154D3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CD647E-8E87-4267-ADAF-761F7338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D4D7AD-C2A0-42A6-99EB-42EEA60A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FC78927-EF44-44AA-8284-A65B9805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55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F174C-C9D1-4150-B278-F208B0C0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A89C3A-7EB2-407C-9732-50C988B3D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D4677D0-37F5-4142-AF3A-955B1B4B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C5EB24D-5C8E-4572-9DF5-4AE837BC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93E4CF8-A5BB-4156-B909-67ABEF97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E370F7-AA1E-49E8-A8AC-09F459A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9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BC93C-837E-437F-B584-457B233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B18A90-3201-48D7-BE0B-F59B24212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80539E3-60A4-45F9-9822-19F967C8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383CAD7-7A2D-4879-9260-4D9292295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AD78A78-FE05-4979-A449-CCF503877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8B60E9E-EA5D-4662-B314-D2816377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B157608-DFB6-4763-B703-6FA9756F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075516D-5FD7-4079-9DE5-F88E9AF7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9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39E23-2039-422C-89B3-BBE46B8C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A1E155D-84AF-4BCB-AB09-0BBF3667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0E2F16D-96ED-46B8-BDA8-3E99A1BD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DEFD914-71E2-49CF-9DF9-8467A25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10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3AE1FF9-4AB4-47BF-90EF-60836DC7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865CDFA-E681-47DF-8013-5A01DB4B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AAC77A-23F8-4D70-9329-779C5119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3F6C5-EFD2-4240-8377-CC1E4D7D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C281F0-58A5-4097-85A9-80A25FFE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DD94380-1743-419B-9588-F118B2CF2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0A988CC-9A35-41B6-A6AB-DE1A8646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F77803F-250C-41C4-BC68-3117625D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8EEAD3A-3BAA-4BBB-8358-87131EE8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59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5D08A-EDAA-45E2-AA34-8E739B19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9A37B4F-426A-4E07-8CF4-9F6B1F91A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6A9E941-FDF8-45D9-BAB4-72D212688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97B8F3-4870-48C2-A2AE-C792C5E8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111C8C1-2A58-4ED0-B5E8-4E8B7077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58060B8-14BB-40C3-9381-D9B80ED8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49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ED4308C-1770-4D82-8CE0-7FC33AA6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086D012-E55B-415B-8C57-ECC3EA149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A02F86-8F7A-4D47-A37F-425E768E5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BC5B-1C15-4ADE-8370-05354381271F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979ED9-561C-4326-B384-11214FD2C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10375C-FA09-434A-B2AE-882402F86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50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ângulo 64">
            <a:extLst>
              <a:ext uri="{FF2B5EF4-FFF2-40B4-BE49-F238E27FC236}">
                <a16:creationId xmlns:a16="http://schemas.microsoft.com/office/drawing/2014/main" id="{17424789-7E5C-428C-805B-F5105FCF1E16}"/>
              </a:ext>
            </a:extLst>
          </p:cNvPr>
          <p:cNvSpPr/>
          <p:nvPr/>
        </p:nvSpPr>
        <p:spPr>
          <a:xfrm>
            <a:off x="1254298" y="511934"/>
            <a:ext cx="2781833" cy="583412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dirty="0"/>
          </a:p>
          <a:p>
            <a:pPr algn="ctr"/>
            <a:r>
              <a:rPr lang="pt-BR" dirty="0" err="1"/>
              <a:t>Concept</a:t>
            </a:r>
            <a:r>
              <a:rPr lang="pt-BR" dirty="0"/>
              <a:t> </a:t>
            </a:r>
            <a:r>
              <a:rPr lang="pt-BR" dirty="0" err="1"/>
              <a:t>drift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en-GB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965BAAA-DC05-4F04-B908-531BC5D3B6D5}"/>
              </a:ext>
            </a:extLst>
          </p:cNvPr>
          <p:cNvSpPr/>
          <p:nvPr/>
        </p:nvSpPr>
        <p:spPr>
          <a:xfrm>
            <a:off x="8155868" y="511935"/>
            <a:ext cx="2781833" cy="583412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dirty="0"/>
          </a:p>
          <a:p>
            <a:pPr algn="ctr"/>
            <a:r>
              <a:rPr lang="pt-BR" dirty="0"/>
              <a:t>Test </a:t>
            </a:r>
            <a:r>
              <a:rPr lang="pt-BR" dirty="0" err="1"/>
              <a:t>phase</a:t>
            </a:r>
            <a:endParaRPr lang="en-GB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464859F-8A51-41D7-989C-F474EA103629}"/>
              </a:ext>
            </a:extLst>
          </p:cNvPr>
          <p:cNvSpPr/>
          <p:nvPr/>
        </p:nvSpPr>
        <p:spPr>
          <a:xfrm>
            <a:off x="4705083" y="511935"/>
            <a:ext cx="2781833" cy="583412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dirty="0"/>
          </a:p>
          <a:p>
            <a:pPr algn="ctr"/>
            <a:r>
              <a:rPr lang="pt-BR" dirty="0"/>
              <a:t>Training </a:t>
            </a:r>
            <a:r>
              <a:rPr lang="pt-BR" dirty="0" err="1"/>
              <a:t>phase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964E96E-8BE7-4799-8FB6-7A00565653DA}"/>
                  </a:ext>
                </a:extLst>
              </p:cNvPr>
              <p:cNvSpPr/>
              <p:nvPr/>
            </p:nvSpPr>
            <p:spPr>
              <a:xfrm>
                <a:off x="1528605" y="2318746"/>
                <a:ext cx="2185987" cy="757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Running mean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964E96E-8BE7-4799-8FB6-7A0056565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05" y="2318746"/>
                <a:ext cx="2185987" cy="757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uxograma: Disco Magnético 4">
            <a:extLst>
              <a:ext uri="{FF2B5EF4-FFF2-40B4-BE49-F238E27FC236}">
                <a16:creationId xmlns:a16="http://schemas.microsoft.com/office/drawing/2014/main" id="{33DD981C-E608-435F-B09D-3D0EAEDC66DE}"/>
              </a:ext>
            </a:extLst>
          </p:cNvPr>
          <p:cNvSpPr/>
          <p:nvPr/>
        </p:nvSpPr>
        <p:spPr>
          <a:xfrm>
            <a:off x="2089388" y="1317308"/>
            <a:ext cx="1064419" cy="75723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F80CFBB9-130B-4C78-83E7-4263C72AD6C6}"/>
                  </a:ext>
                </a:extLst>
              </p:cNvPr>
              <p:cNvSpPr/>
              <p:nvPr/>
            </p:nvSpPr>
            <p:spPr>
              <a:xfrm>
                <a:off x="1535589" y="3299151"/>
                <a:ext cx="2185987" cy="757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Sliding</a:t>
                </a:r>
                <a:r>
                  <a:rPr lang="pt-BR" dirty="0"/>
                  <a:t> </a:t>
                </a:r>
                <a:r>
                  <a:rPr lang="pt-BR" dirty="0" err="1"/>
                  <a:t>window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pt-BR" dirty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F80CFBB9-130B-4C78-83E7-4263C72AD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589" y="3299151"/>
                <a:ext cx="2185987" cy="757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AA33962B-0203-47F1-85BF-42C5DD5C08C6}"/>
              </a:ext>
            </a:extLst>
          </p:cNvPr>
          <p:cNvSpPr/>
          <p:nvPr/>
        </p:nvSpPr>
        <p:spPr>
          <a:xfrm>
            <a:off x="1535589" y="4298606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Mann-</a:t>
            </a:r>
            <a:r>
              <a:rPr lang="pt-BR" dirty="0" err="1"/>
              <a:t>Kendal</a:t>
            </a:r>
            <a:r>
              <a:rPr lang="pt-BR" dirty="0"/>
              <a:t> </a:t>
            </a:r>
            <a:r>
              <a:rPr lang="pt-BR" dirty="0" err="1"/>
              <a:t>test</a:t>
            </a:r>
            <a:endParaRPr lang="en-GB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8531304-5BE2-4DFB-9EC6-AF7791DCE21B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2621598" y="2074546"/>
            <a:ext cx="1" cy="244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5F32E6F-A8BC-4B01-BD27-5C69C661E1E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621599" y="3075984"/>
            <a:ext cx="6984" cy="223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4A588CA-C754-405B-8F76-5B138FF6DFD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628583" y="4056389"/>
            <a:ext cx="0" cy="2422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41EB13B9-27B1-41D1-ADD2-A5B087FD4C9C}"/>
              </a:ext>
            </a:extLst>
          </p:cNvPr>
          <p:cNvSpPr/>
          <p:nvPr/>
        </p:nvSpPr>
        <p:spPr>
          <a:xfrm>
            <a:off x="1535588" y="5296438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Instance</a:t>
            </a:r>
            <a:r>
              <a:rPr lang="pt-BR" dirty="0"/>
              <a:t> </a:t>
            </a:r>
            <a:r>
              <a:rPr lang="pt-BR" dirty="0" err="1"/>
              <a:t>classification</a:t>
            </a:r>
            <a:endParaRPr lang="en-GB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1E949FD-403C-4897-8713-7E1738B05898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2628582" y="5055844"/>
            <a:ext cx="1" cy="2405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00709AC3-B984-4C10-AAFA-01DB6A4DE74D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3721575" y="1700940"/>
            <a:ext cx="1281428" cy="39741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700C1ECA-1DF9-4B23-B04B-65663C656966}"/>
              </a:ext>
            </a:extLst>
          </p:cNvPr>
          <p:cNvSpPr/>
          <p:nvPr/>
        </p:nvSpPr>
        <p:spPr>
          <a:xfrm>
            <a:off x="5003005" y="3541889"/>
            <a:ext cx="2185987" cy="2511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MLP</a:t>
            </a:r>
          </a:p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SVM</a:t>
            </a:r>
          </a:p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LSTM</a:t>
            </a:r>
          </a:p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ELM</a:t>
            </a:r>
          </a:p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ARIMA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DAFE78E-C348-4423-8FFE-D25E92EBCEFC}"/>
              </a:ext>
            </a:extLst>
          </p:cNvPr>
          <p:cNvSpPr/>
          <p:nvPr/>
        </p:nvSpPr>
        <p:spPr>
          <a:xfrm>
            <a:off x="8453789" y="2515507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Performance </a:t>
            </a:r>
            <a:r>
              <a:rPr lang="pt-BR" dirty="0" err="1"/>
              <a:t>analysis</a:t>
            </a:r>
            <a:endParaRPr lang="en-GB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69051F1-A143-40AB-BA98-7660B50A1026}"/>
              </a:ext>
            </a:extLst>
          </p:cNvPr>
          <p:cNvSpPr/>
          <p:nvPr/>
        </p:nvSpPr>
        <p:spPr>
          <a:xfrm>
            <a:off x="8453788" y="3765721"/>
            <a:ext cx="2185987" cy="2287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RMSE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MAPE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MAE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ARV</a:t>
            </a:r>
            <a:endParaRPr lang="en-GB" dirty="0"/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BB67C66-F9E1-4178-B43D-71D29DFFEC58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9546782" y="3272745"/>
            <a:ext cx="1" cy="492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A9910CB9-E45C-482E-A880-AC469CD2C7FE}"/>
              </a:ext>
            </a:extLst>
          </p:cNvPr>
          <p:cNvCxnSpPr>
            <a:cxnSpLocks/>
            <a:stCxn id="26" idx="3"/>
            <a:endCxn id="92" idx="1"/>
          </p:cNvCxnSpPr>
          <p:nvPr/>
        </p:nvCxnSpPr>
        <p:spPr>
          <a:xfrm flipV="1">
            <a:off x="7188992" y="1695927"/>
            <a:ext cx="1264797" cy="310185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ADC2CA52-B199-48B2-9677-64C4F97A2157}"/>
              </a:ext>
            </a:extLst>
          </p:cNvPr>
          <p:cNvSpPr/>
          <p:nvPr/>
        </p:nvSpPr>
        <p:spPr>
          <a:xfrm>
            <a:off x="5003003" y="1322321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Split (70/30)</a:t>
            </a:r>
            <a:endParaRPr lang="en-GB" dirty="0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B555FC45-90CD-4B53-80AD-FFE22404D060}"/>
              </a:ext>
            </a:extLst>
          </p:cNvPr>
          <p:cNvCxnSpPr>
            <a:cxnSpLocks/>
            <a:stCxn id="23" idx="2"/>
            <a:endCxn id="84" idx="0"/>
          </p:cNvCxnSpPr>
          <p:nvPr/>
        </p:nvCxnSpPr>
        <p:spPr>
          <a:xfrm>
            <a:off x="6095997" y="2079559"/>
            <a:ext cx="1" cy="388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83">
            <a:extLst>
              <a:ext uri="{FF2B5EF4-FFF2-40B4-BE49-F238E27FC236}">
                <a16:creationId xmlns:a16="http://schemas.microsoft.com/office/drawing/2014/main" id="{F7C45ECA-9324-458F-B42B-1B760CB6D4D7}"/>
              </a:ext>
            </a:extLst>
          </p:cNvPr>
          <p:cNvSpPr/>
          <p:nvPr/>
        </p:nvSpPr>
        <p:spPr>
          <a:xfrm>
            <a:off x="5003004" y="2468289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dirty="0" err="1"/>
              <a:t>Normalisation</a:t>
            </a:r>
            <a:endParaRPr lang="en-GB" dirty="0"/>
          </a:p>
        </p:txBody>
      </p: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0E856C2A-EB20-4263-B7A0-4D9FDC373F00}"/>
              </a:ext>
            </a:extLst>
          </p:cNvPr>
          <p:cNvCxnSpPr>
            <a:cxnSpLocks/>
            <a:stCxn id="84" idx="2"/>
            <a:endCxn id="26" idx="0"/>
          </p:cNvCxnSpPr>
          <p:nvPr/>
        </p:nvCxnSpPr>
        <p:spPr>
          <a:xfrm>
            <a:off x="6095998" y="3225527"/>
            <a:ext cx="1" cy="3163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ângulo 91">
            <a:extLst>
              <a:ext uri="{FF2B5EF4-FFF2-40B4-BE49-F238E27FC236}">
                <a16:creationId xmlns:a16="http://schemas.microsoft.com/office/drawing/2014/main" id="{E22101D8-8814-4642-B45C-029622D75CBE}"/>
              </a:ext>
            </a:extLst>
          </p:cNvPr>
          <p:cNvSpPr/>
          <p:nvPr/>
        </p:nvSpPr>
        <p:spPr>
          <a:xfrm>
            <a:off x="8453789" y="1317308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Denormalisation</a:t>
            </a:r>
            <a:endParaRPr lang="en-GB" dirty="0"/>
          </a:p>
        </p:txBody>
      </p: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E5B2260B-CBEE-468D-B2D8-30823AE878ED}"/>
              </a:ext>
            </a:extLst>
          </p:cNvPr>
          <p:cNvCxnSpPr>
            <a:cxnSpLocks/>
            <a:stCxn id="92" idx="2"/>
            <a:endCxn id="37" idx="0"/>
          </p:cNvCxnSpPr>
          <p:nvPr/>
        </p:nvCxnSpPr>
        <p:spPr>
          <a:xfrm>
            <a:off x="9546783" y="2074546"/>
            <a:ext cx="0" cy="440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8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12B25D74-A266-445D-BB69-8A29F0F71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64" y="-1"/>
            <a:ext cx="6840000" cy="68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0559345-0576-4E8B-8C7A-4FA2328C26A6}"/>
                  </a:ext>
                </a:extLst>
              </p:cNvPr>
              <p:cNvSpPr txBox="1"/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𝟐𝟏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0559345-0576-4E8B-8C7A-4FA2328C2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blipFill>
                <a:blip r:embed="rId3"/>
                <a:stretch>
                  <a:fillRect r="-347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D6B0D37-7084-46A2-BBA2-D2349B2A9924}"/>
                  </a:ext>
                </a:extLst>
              </p:cNvPr>
              <p:cNvSpPr txBox="1"/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D6B0D37-7084-46A2-BBA2-D2349B2A9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21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2D9F7C1A-C553-4CD4-90DA-8C0D25A811C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463040" y="1353185"/>
              <a:ext cx="9653588" cy="39331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1560">
                      <a:extLst>
                        <a:ext uri="{9D8B030D-6E8A-4147-A177-3AD203B41FA5}">
                          <a16:colId xmlns:a16="http://schemas.microsoft.com/office/drawing/2014/main" val="3759553093"/>
                        </a:ext>
                      </a:extLst>
                    </a:gridCol>
                    <a:gridCol w="792480">
                      <a:extLst>
                        <a:ext uri="{9D8B030D-6E8A-4147-A177-3AD203B41FA5}">
                          <a16:colId xmlns:a16="http://schemas.microsoft.com/office/drawing/2014/main" val="2815201377"/>
                        </a:ext>
                      </a:extLst>
                    </a:gridCol>
                    <a:gridCol w="853440">
                      <a:extLst>
                        <a:ext uri="{9D8B030D-6E8A-4147-A177-3AD203B41FA5}">
                          <a16:colId xmlns:a16="http://schemas.microsoft.com/office/drawing/2014/main" val="2827968998"/>
                        </a:ext>
                      </a:extLst>
                    </a:gridCol>
                    <a:gridCol w="441960">
                      <a:extLst>
                        <a:ext uri="{9D8B030D-6E8A-4147-A177-3AD203B41FA5}">
                          <a16:colId xmlns:a16="http://schemas.microsoft.com/office/drawing/2014/main" val="2868191898"/>
                        </a:ext>
                      </a:extLst>
                    </a:gridCol>
                    <a:gridCol w="616268">
                      <a:extLst>
                        <a:ext uri="{9D8B030D-6E8A-4147-A177-3AD203B41FA5}">
                          <a16:colId xmlns:a16="http://schemas.microsoft.com/office/drawing/2014/main" val="4268150084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3481918700"/>
                        </a:ext>
                      </a:extLst>
                    </a:gridCol>
                    <a:gridCol w="1325880">
                      <a:extLst>
                        <a:ext uri="{9D8B030D-6E8A-4147-A177-3AD203B41FA5}">
                          <a16:colId xmlns:a16="http://schemas.microsoft.com/office/drawing/2014/main" val="3140059348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2029988886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875036002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9560212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 err="1">
                              <a:latin typeface="+mn-lt"/>
                            </a:rPr>
                            <a:t>Obs</a:t>
                          </a:r>
                          <a:endParaRPr lang="en-GB" sz="18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pt-BR" sz="1800" b="1" i="1" dirty="0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en-GB" sz="1800" b="1" dirty="0">
                              <a:latin typeface="+mn-lt"/>
                            </a:rPr>
                            <a:t> (MK)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2211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0.012987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-0.09524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0.116677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509107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0.011688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-0.08095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0.1604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39289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0.01039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0.2155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54820036"/>
                      </a:ext>
                    </a:extLst>
                  </a:tr>
                  <a:tr h="501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0.022078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-0.14762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0.04806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Positive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46016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0.019481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-0.11905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0.082348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737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0.016883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-0.09048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0.134236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70539387"/>
                      </a:ext>
                    </a:extLst>
                  </a:tr>
                  <a:tr h="470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0.014286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0.208396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68252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0.037662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-0.22381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0.050789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667084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0.032468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0.09838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86156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2D9F7C1A-C553-4CD4-90DA-8C0D25A811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0695586"/>
                  </p:ext>
                </p:extLst>
              </p:nvPr>
            </p:nvGraphicFramePr>
            <p:xfrm>
              <a:off x="1463040" y="1353185"/>
              <a:ext cx="9653588" cy="39331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1560">
                      <a:extLst>
                        <a:ext uri="{9D8B030D-6E8A-4147-A177-3AD203B41FA5}">
                          <a16:colId xmlns:a16="http://schemas.microsoft.com/office/drawing/2014/main" val="3759553093"/>
                        </a:ext>
                      </a:extLst>
                    </a:gridCol>
                    <a:gridCol w="792480">
                      <a:extLst>
                        <a:ext uri="{9D8B030D-6E8A-4147-A177-3AD203B41FA5}">
                          <a16:colId xmlns:a16="http://schemas.microsoft.com/office/drawing/2014/main" val="2815201377"/>
                        </a:ext>
                      </a:extLst>
                    </a:gridCol>
                    <a:gridCol w="853440">
                      <a:extLst>
                        <a:ext uri="{9D8B030D-6E8A-4147-A177-3AD203B41FA5}">
                          <a16:colId xmlns:a16="http://schemas.microsoft.com/office/drawing/2014/main" val="2827968998"/>
                        </a:ext>
                      </a:extLst>
                    </a:gridCol>
                    <a:gridCol w="441960">
                      <a:extLst>
                        <a:ext uri="{9D8B030D-6E8A-4147-A177-3AD203B41FA5}">
                          <a16:colId xmlns:a16="http://schemas.microsoft.com/office/drawing/2014/main" val="2868191898"/>
                        </a:ext>
                      </a:extLst>
                    </a:gridCol>
                    <a:gridCol w="616268">
                      <a:extLst>
                        <a:ext uri="{9D8B030D-6E8A-4147-A177-3AD203B41FA5}">
                          <a16:colId xmlns:a16="http://schemas.microsoft.com/office/drawing/2014/main" val="4268150084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3481918700"/>
                        </a:ext>
                      </a:extLst>
                    </a:gridCol>
                    <a:gridCol w="1325880">
                      <a:extLst>
                        <a:ext uri="{9D8B030D-6E8A-4147-A177-3AD203B41FA5}">
                          <a16:colId xmlns:a16="http://schemas.microsoft.com/office/drawing/2014/main" val="3140059348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2029988886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875036002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9560212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 err="1">
                              <a:latin typeface="+mn-lt"/>
                            </a:rPr>
                            <a:t>Obs</a:t>
                          </a:r>
                          <a:endParaRPr lang="en-GB" sz="18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4286" t="-6557" r="-361905" b="-9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2211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0.012987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-0.09524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0.116677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509107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0.011688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-0.08095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0.1604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39289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0.01039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0.2155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54820036"/>
                      </a:ext>
                    </a:extLst>
                  </a:tr>
                  <a:tr h="501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0.022078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-0.14762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0.04806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Positive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46016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0.019481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-0.11905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0.082348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737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0.016883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-0.09048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0.134236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70539387"/>
                      </a:ext>
                    </a:extLst>
                  </a:tr>
                  <a:tr h="470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0.014286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0.208396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68252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0.037662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-0.22381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0.050789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66708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0.032468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0.09838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861569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181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4298-3736-44A6-AD37-2CB98F7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Experimento</a:t>
            </a:r>
            <a:r>
              <a:rPr lang="en-GB" dirty="0"/>
              <a:t> 1</a:t>
            </a: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679D9AD7-11CD-4C89-ADA8-0369D578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1" y="1890423"/>
            <a:ext cx="4963218" cy="414395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81F298E-1204-4CD4-9706-FAAF3DD82FE4}"/>
              </a:ext>
            </a:extLst>
          </p:cNvPr>
          <p:cNvSpPr txBox="1"/>
          <p:nvPr/>
        </p:nvSpPr>
        <p:spPr>
          <a:xfrm>
            <a:off x="5715000" y="2268140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País: US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CFC216-0A81-4D76-A7A8-0CA7406A01E5}"/>
              </a:ext>
            </a:extLst>
          </p:cNvPr>
          <p:cNvSpPr txBox="1"/>
          <p:nvPr/>
        </p:nvSpPr>
        <p:spPr>
          <a:xfrm>
            <a:off x="5715000" y="3429000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422 </a:t>
            </a:r>
            <a:r>
              <a:rPr lang="pt-BR" b="1" dirty="0"/>
              <a:t>observações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31DED5-7714-40DD-B21A-EAE339A7080E}"/>
              </a:ext>
            </a:extLst>
          </p:cNvPr>
          <p:cNvSpPr txBox="1"/>
          <p:nvPr/>
        </p:nvSpPr>
        <p:spPr>
          <a:xfrm>
            <a:off x="5715000" y="3036214"/>
            <a:ext cx="42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Período</a:t>
            </a:r>
            <a:r>
              <a:rPr lang="en-GB" b="1" dirty="0"/>
              <a:t>: US – 23/Jan/2020 – 19/mar/2021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C21DEF-2B8D-469C-8FBE-C768F6EC13FE}"/>
              </a:ext>
            </a:extLst>
          </p:cNvPr>
          <p:cNvSpPr txBox="1"/>
          <p:nvPr/>
        </p:nvSpPr>
        <p:spPr>
          <a:xfrm>
            <a:off x="5715000" y="2652177"/>
            <a:ext cx="20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TS: </a:t>
            </a:r>
            <a:r>
              <a:rPr lang="pt-BR" b="1" dirty="0"/>
              <a:t>Incidência diária</a:t>
            </a:r>
          </a:p>
        </p:txBody>
      </p:sp>
    </p:spTree>
    <p:extLst>
      <p:ext uri="{BB962C8B-B14F-4D97-AF65-F5344CB8AC3E}">
        <p14:creationId xmlns:p14="http://schemas.microsoft.com/office/powerpoint/2010/main" val="71615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A49D6748-898E-411D-86A6-47D6FE1ED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7" y="138784"/>
            <a:ext cx="9745306" cy="658043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E2CBE03-81AE-4135-9499-97109A26762B}"/>
              </a:ext>
            </a:extLst>
          </p:cNvPr>
          <p:cNvSpPr txBox="1"/>
          <p:nvPr/>
        </p:nvSpPr>
        <p:spPr>
          <a:xfrm>
            <a:off x="9886613" y="2709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BEFCFF-4C48-4022-ADCF-601A1844B012}"/>
              </a:ext>
            </a:extLst>
          </p:cNvPr>
          <p:cNvSpPr txBox="1"/>
          <p:nvPr/>
        </p:nvSpPr>
        <p:spPr>
          <a:xfrm>
            <a:off x="9887858" y="1009586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CFA099-7D2F-4823-BF8C-1A48EA4949D6}"/>
              </a:ext>
            </a:extLst>
          </p:cNvPr>
          <p:cNvSpPr txBox="1"/>
          <p:nvPr/>
        </p:nvSpPr>
        <p:spPr>
          <a:xfrm>
            <a:off x="9886613" y="173603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234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525918-729D-4B2D-8D42-549D15090BB8}"/>
              </a:ext>
            </a:extLst>
          </p:cNvPr>
          <p:cNvSpPr txBox="1"/>
          <p:nvPr/>
        </p:nvSpPr>
        <p:spPr>
          <a:xfrm>
            <a:off x="9886613" y="1366705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53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159BB6-0A9B-4643-822F-93A406FD687E}"/>
              </a:ext>
            </a:extLst>
          </p:cNvPr>
          <p:cNvSpPr txBox="1"/>
          <p:nvPr/>
        </p:nvSpPr>
        <p:spPr>
          <a:xfrm>
            <a:off x="9886613" y="64025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alpha: </a:t>
            </a:r>
            <a:r>
              <a:rPr lang="pt-BR" b="1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126253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CB9233B7-2CE5-47C3-A07D-4A3EA4DB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189000"/>
            <a:ext cx="9078337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FE9529-BD09-4C0F-97F3-C296AB12BE54}"/>
              </a:ext>
            </a:extLst>
          </p:cNvPr>
          <p:cNvSpPr txBox="1"/>
          <p:nvPr/>
        </p:nvSpPr>
        <p:spPr>
          <a:xfrm>
            <a:off x="9261773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78C2ED-D27F-4D6F-BA7D-56087E660021}"/>
              </a:ext>
            </a:extLst>
          </p:cNvPr>
          <p:cNvSpPr txBox="1"/>
          <p:nvPr/>
        </p:nvSpPr>
        <p:spPr>
          <a:xfrm>
            <a:off x="9263018" y="927664"/>
            <a:ext cx="18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89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0491DF-B3A1-42D6-9742-76BACF7F0A2D}"/>
              </a:ext>
            </a:extLst>
          </p:cNvPr>
          <p:cNvSpPr txBox="1"/>
          <p:nvPr/>
        </p:nvSpPr>
        <p:spPr>
          <a:xfrm>
            <a:off x="9261773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302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264DBD-9ED3-4599-9A7F-8DCEDBAF9E6F}"/>
              </a:ext>
            </a:extLst>
          </p:cNvPr>
          <p:cNvSpPr txBox="1"/>
          <p:nvPr/>
        </p:nvSpPr>
        <p:spPr>
          <a:xfrm>
            <a:off x="9261773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BF4A8F-4672-4381-8C38-98D18D1EAD1E}"/>
              </a:ext>
            </a:extLst>
          </p:cNvPr>
          <p:cNvSpPr txBox="1"/>
          <p:nvPr/>
        </p:nvSpPr>
        <p:spPr>
          <a:xfrm>
            <a:off x="9261773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69684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A423EEEA-C205-4742-95FA-A73B5E51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00"/>
            <a:ext cx="9100590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8090CE0-466D-4D19-96E1-668946EF7913}"/>
              </a:ext>
            </a:extLst>
          </p:cNvPr>
          <p:cNvSpPr txBox="1"/>
          <p:nvPr/>
        </p:nvSpPr>
        <p:spPr>
          <a:xfrm>
            <a:off x="9261773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669A5A-8E26-40CF-82D7-E16BB1DC3EF5}"/>
              </a:ext>
            </a:extLst>
          </p:cNvPr>
          <p:cNvSpPr txBox="1"/>
          <p:nvPr/>
        </p:nvSpPr>
        <p:spPr>
          <a:xfrm>
            <a:off x="9263018" y="92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155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CB5320-8963-4898-BB17-869F76404D63}"/>
              </a:ext>
            </a:extLst>
          </p:cNvPr>
          <p:cNvSpPr txBox="1"/>
          <p:nvPr/>
        </p:nvSpPr>
        <p:spPr>
          <a:xfrm>
            <a:off x="9261773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162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A29809-73E7-4205-B673-B82164B60BF8}"/>
              </a:ext>
            </a:extLst>
          </p:cNvPr>
          <p:cNvSpPr txBox="1"/>
          <p:nvPr/>
        </p:nvSpPr>
        <p:spPr>
          <a:xfrm>
            <a:off x="9261773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84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E53CC5-FFC6-419B-8E3A-A3C3635EDA90}"/>
              </a:ext>
            </a:extLst>
          </p:cNvPr>
          <p:cNvSpPr txBox="1"/>
          <p:nvPr/>
        </p:nvSpPr>
        <p:spPr>
          <a:xfrm>
            <a:off x="9261773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1493427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E8AC52CF-767D-4F71-BA23-13A0706E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00"/>
            <a:ext cx="9122949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61101C7-4F59-49EC-A51E-13D35F237635}"/>
              </a:ext>
            </a:extLst>
          </p:cNvPr>
          <p:cNvSpPr txBox="1"/>
          <p:nvPr/>
        </p:nvSpPr>
        <p:spPr>
          <a:xfrm>
            <a:off x="9261773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66D617-AB0A-4287-AEA6-0F452F279075}"/>
              </a:ext>
            </a:extLst>
          </p:cNvPr>
          <p:cNvSpPr txBox="1"/>
          <p:nvPr/>
        </p:nvSpPr>
        <p:spPr>
          <a:xfrm>
            <a:off x="9263018" y="92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131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1B3F86B-1D25-4270-B16C-7E3854E164A6}"/>
              </a:ext>
            </a:extLst>
          </p:cNvPr>
          <p:cNvSpPr txBox="1"/>
          <p:nvPr/>
        </p:nvSpPr>
        <p:spPr>
          <a:xfrm>
            <a:off x="9261773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219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5390B00-F937-4A66-B8A0-DB521814120D}"/>
              </a:ext>
            </a:extLst>
          </p:cNvPr>
          <p:cNvSpPr txBox="1"/>
          <p:nvPr/>
        </p:nvSpPr>
        <p:spPr>
          <a:xfrm>
            <a:off x="9261773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51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A44DC7D-6CD7-4E40-BB63-D61B1BCCA53C}"/>
              </a:ext>
            </a:extLst>
          </p:cNvPr>
          <p:cNvSpPr txBox="1"/>
          <p:nvPr/>
        </p:nvSpPr>
        <p:spPr>
          <a:xfrm>
            <a:off x="9261773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295604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4298-3736-44A6-AD37-2CB98F7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Experimento</a:t>
            </a:r>
            <a:r>
              <a:rPr lang="en-GB" dirty="0"/>
              <a:t> 1</a:t>
            </a:r>
          </a:p>
        </p:txBody>
      </p:sp>
      <p:pic>
        <p:nvPicPr>
          <p:cNvPr id="9" name="Imagem 8" descr="Gráfico&#10;&#10;Descrição gerada automaticamente">
            <a:extLst>
              <a:ext uri="{FF2B5EF4-FFF2-40B4-BE49-F238E27FC236}">
                <a16:creationId xmlns:a16="http://schemas.microsoft.com/office/drawing/2014/main" id="{BCC2DBA4-0945-41AE-8DD3-EFED1C14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27" y="2043360"/>
            <a:ext cx="5808673" cy="3960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62E5F61-4F2C-4469-A5D3-E2567EFCD744}"/>
              </a:ext>
            </a:extLst>
          </p:cNvPr>
          <p:cNvSpPr txBox="1"/>
          <p:nvPr/>
        </p:nvSpPr>
        <p:spPr>
          <a:xfrm>
            <a:off x="6217920" y="2043360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País: US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94F2F3-9517-4AF5-91F3-8D7FDFE4FBF4}"/>
              </a:ext>
            </a:extLst>
          </p:cNvPr>
          <p:cNvSpPr txBox="1"/>
          <p:nvPr/>
        </p:nvSpPr>
        <p:spPr>
          <a:xfrm>
            <a:off x="6217920" y="3204220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422 </a:t>
            </a:r>
            <a:r>
              <a:rPr lang="pt-BR" b="1" dirty="0"/>
              <a:t>observações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420631-9288-4E8A-B5BC-3C99FDB56983}"/>
              </a:ext>
            </a:extLst>
          </p:cNvPr>
          <p:cNvSpPr txBox="1"/>
          <p:nvPr/>
        </p:nvSpPr>
        <p:spPr>
          <a:xfrm>
            <a:off x="6217920" y="2811434"/>
            <a:ext cx="42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Período</a:t>
            </a:r>
            <a:r>
              <a:rPr lang="en-GB" b="1" dirty="0"/>
              <a:t>: US – 23/Jan/2020 – 19/mar/2021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9A128D-23FE-4659-969A-52FADE9A8401}"/>
              </a:ext>
            </a:extLst>
          </p:cNvPr>
          <p:cNvSpPr txBox="1"/>
          <p:nvPr/>
        </p:nvSpPr>
        <p:spPr>
          <a:xfrm>
            <a:off x="6217920" y="2427397"/>
            <a:ext cx="275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TS: Log da </a:t>
            </a:r>
            <a:r>
              <a:rPr lang="pt-BR" b="1" dirty="0"/>
              <a:t>Incidência diária</a:t>
            </a:r>
          </a:p>
        </p:txBody>
      </p:sp>
    </p:spTree>
    <p:extLst>
      <p:ext uri="{BB962C8B-B14F-4D97-AF65-F5344CB8AC3E}">
        <p14:creationId xmlns:p14="http://schemas.microsoft.com/office/powerpoint/2010/main" val="343012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E917A2E1-26FE-4C54-BE24-F594846FC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00"/>
            <a:ext cx="9505102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302DF32-6CA4-4B70-A7BC-BA3786557A3D}"/>
              </a:ext>
            </a:extLst>
          </p:cNvPr>
          <p:cNvSpPr txBox="1"/>
          <p:nvPr/>
        </p:nvSpPr>
        <p:spPr>
          <a:xfrm>
            <a:off x="9505102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69F442-7B9F-4E5E-B888-2AC3065B4757}"/>
              </a:ext>
            </a:extLst>
          </p:cNvPr>
          <p:cNvSpPr txBox="1"/>
          <p:nvPr/>
        </p:nvSpPr>
        <p:spPr>
          <a:xfrm>
            <a:off x="9506347" y="92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659FEC-2CE4-4E3A-B505-72851D75BAC2}"/>
              </a:ext>
            </a:extLst>
          </p:cNvPr>
          <p:cNvSpPr txBox="1"/>
          <p:nvPr/>
        </p:nvSpPr>
        <p:spPr>
          <a:xfrm>
            <a:off x="9505102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234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828896-28E6-4627-9485-39F704B66DD5}"/>
              </a:ext>
            </a:extLst>
          </p:cNvPr>
          <p:cNvSpPr txBox="1"/>
          <p:nvPr/>
        </p:nvSpPr>
        <p:spPr>
          <a:xfrm>
            <a:off x="9505102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53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A2AC02-B570-496A-A2F9-9F20D5903903}"/>
              </a:ext>
            </a:extLst>
          </p:cNvPr>
          <p:cNvSpPr txBox="1"/>
          <p:nvPr/>
        </p:nvSpPr>
        <p:spPr>
          <a:xfrm>
            <a:off x="9505102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alpha: </a:t>
            </a:r>
            <a:r>
              <a:rPr lang="pt-BR" b="1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408322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9E181414-41AA-40EB-90E2-20B5899BE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"/>
          <a:stretch/>
        </p:blipFill>
        <p:spPr>
          <a:xfrm>
            <a:off x="182880" y="378000"/>
            <a:ext cx="9424207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1586CA6-82AD-4104-ABCC-6EBFB10A4EB4}"/>
              </a:ext>
            </a:extLst>
          </p:cNvPr>
          <p:cNvSpPr txBox="1"/>
          <p:nvPr/>
        </p:nvSpPr>
        <p:spPr>
          <a:xfrm>
            <a:off x="9748942" y="378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FB49A4-A204-4F38-A685-A7552F21A3C4}"/>
              </a:ext>
            </a:extLst>
          </p:cNvPr>
          <p:cNvSpPr txBox="1"/>
          <p:nvPr/>
        </p:nvSpPr>
        <p:spPr>
          <a:xfrm>
            <a:off x="9750187" y="1116664"/>
            <a:ext cx="18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89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5A1F45-0BE0-4232-9025-424ABD8CC9CF}"/>
              </a:ext>
            </a:extLst>
          </p:cNvPr>
          <p:cNvSpPr txBox="1"/>
          <p:nvPr/>
        </p:nvSpPr>
        <p:spPr>
          <a:xfrm>
            <a:off x="9748942" y="1843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302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C619B7D-3EBF-47E7-8D2C-E64F652BD9CC}"/>
              </a:ext>
            </a:extLst>
          </p:cNvPr>
          <p:cNvSpPr txBox="1"/>
          <p:nvPr/>
        </p:nvSpPr>
        <p:spPr>
          <a:xfrm>
            <a:off x="9748942" y="1473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8E29A12-2ED2-4433-B721-EE2709039A40}"/>
              </a:ext>
            </a:extLst>
          </p:cNvPr>
          <p:cNvSpPr txBox="1"/>
          <p:nvPr/>
        </p:nvSpPr>
        <p:spPr>
          <a:xfrm>
            <a:off x="9748942" y="747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134303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27C70F61-DD1C-4060-AA4E-1F691968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61" y="204182"/>
            <a:ext cx="4429743" cy="31532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668F4EE-439D-4FD7-805C-6A7A407C8F92}"/>
                  </a:ext>
                </a:extLst>
              </p:cNvPr>
              <p:cNvSpPr txBox="1"/>
              <p:nvPr/>
            </p:nvSpPr>
            <p:spPr>
              <a:xfrm>
                <a:off x="11016731" y="188495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668F4EE-439D-4FD7-805C-6A7A407C8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6731" y="188495"/>
                <a:ext cx="877636" cy="276999"/>
              </a:xfrm>
              <a:prstGeom prst="rect">
                <a:avLst/>
              </a:prstGeom>
              <a:blipFill>
                <a:blip r:embed="rId3"/>
                <a:stretch>
                  <a:fillRect l="-4861" t="-2222" r="-2778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A7DD5C1-F819-4D4D-8525-993555BD7261}"/>
                  </a:ext>
                </a:extLst>
              </p:cNvPr>
              <p:cNvSpPr txBox="1"/>
              <p:nvPr/>
            </p:nvSpPr>
            <p:spPr>
              <a:xfrm>
                <a:off x="10821979" y="548231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A7DD5C1-F819-4D4D-8525-993555BD7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979" y="548231"/>
                <a:ext cx="1267140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23B5891-59B9-44B2-9635-2FE4B3A472D7}"/>
                  </a:ext>
                </a:extLst>
              </p:cNvPr>
              <p:cNvSpPr txBox="1"/>
              <p:nvPr/>
            </p:nvSpPr>
            <p:spPr>
              <a:xfrm>
                <a:off x="10751455" y="907967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23B5891-59B9-44B2-9635-2FE4B3A47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1455" y="907967"/>
                <a:ext cx="1267140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D9CCF296-C50E-4A13-8C3F-8932058C4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38" y="109765"/>
            <a:ext cx="4467849" cy="309605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204A9CC-FFA6-4D05-B974-416AF2D37DE6}"/>
              </a:ext>
            </a:extLst>
          </p:cNvPr>
          <p:cNvSpPr txBox="1"/>
          <p:nvPr/>
        </p:nvSpPr>
        <p:spPr>
          <a:xfrm>
            <a:off x="3532322" y="177471"/>
            <a:ext cx="1267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b="1" dirty="0"/>
              <a:t>None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89BA711-3279-48E9-9475-B44C6F6B3E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638" y="3463845"/>
            <a:ext cx="4429743" cy="309605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1FD4CF74-64EC-43F1-ADAE-C6538C1062F7}"/>
              </a:ext>
            </a:extLst>
          </p:cNvPr>
          <p:cNvSpPr txBox="1"/>
          <p:nvPr/>
        </p:nvSpPr>
        <p:spPr>
          <a:xfrm>
            <a:off x="3557347" y="3421792"/>
            <a:ext cx="1267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b="1" dirty="0"/>
              <a:t>Positive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A55683-F3C7-47A5-87D6-18267E433CB7}"/>
              </a:ext>
            </a:extLst>
          </p:cNvPr>
          <p:cNvSpPr txBox="1"/>
          <p:nvPr/>
        </p:nvSpPr>
        <p:spPr>
          <a:xfrm>
            <a:off x="8626708" y="271232"/>
            <a:ext cx="1267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b="1" dirty="0"/>
              <a:t>Negative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5B08072E-BF73-4F61-8714-A597121A6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1736" y="3429000"/>
            <a:ext cx="4565680" cy="3265453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6AE36445-9D46-450C-997E-00A9F623939F}"/>
              </a:ext>
            </a:extLst>
          </p:cNvPr>
          <p:cNvSpPr txBox="1"/>
          <p:nvPr/>
        </p:nvSpPr>
        <p:spPr>
          <a:xfrm>
            <a:off x="8626708" y="3429000"/>
            <a:ext cx="1267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b="1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2040427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41553516-E7D1-4DFC-BB52-28111F0E9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0" y="189000"/>
            <a:ext cx="9552988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74C2B8F-CB13-49E7-9A33-6A15E2348A13}"/>
              </a:ext>
            </a:extLst>
          </p:cNvPr>
          <p:cNvSpPr txBox="1"/>
          <p:nvPr/>
        </p:nvSpPr>
        <p:spPr>
          <a:xfrm>
            <a:off x="9870862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78F849B-5F9B-4D73-B123-15F94F08CD8C}"/>
              </a:ext>
            </a:extLst>
          </p:cNvPr>
          <p:cNvSpPr txBox="1"/>
          <p:nvPr/>
        </p:nvSpPr>
        <p:spPr>
          <a:xfrm>
            <a:off x="9872107" y="92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155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53A0592-EEBD-4AC7-B17A-E804A5F68ACC}"/>
              </a:ext>
            </a:extLst>
          </p:cNvPr>
          <p:cNvSpPr txBox="1"/>
          <p:nvPr/>
        </p:nvSpPr>
        <p:spPr>
          <a:xfrm>
            <a:off x="9870862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162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A8FEDAC-A2CE-4E6C-81A0-E31C4A68420C}"/>
              </a:ext>
            </a:extLst>
          </p:cNvPr>
          <p:cNvSpPr txBox="1"/>
          <p:nvPr/>
        </p:nvSpPr>
        <p:spPr>
          <a:xfrm>
            <a:off x="9870862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84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B21A98-D6EF-47E0-A245-852A96F1A70D}"/>
              </a:ext>
            </a:extLst>
          </p:cNvPr>
          <p:cNvSpPr txBox="1"/>
          <p:nvPr/>
        </p:nvSpPr>
        <p:spPr>
          <a:xfrm>
            <a:off x="9870862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290546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5AC2B94E-8751-43C7-BDA7-DC7FCE1D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7" y="724619"/>
            <a:ext cx="9932922" cy="585302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F6A66C-71F5-43FE-8C8F-4B224EE58CDE}"/>
              </a:ext>
            </a:extLst>
          </p:cNvPr>
          <p:cNvSpPr txBox="1"/>
          <p:nvPr/>
        </p:nvSpPr>
        <p:spPr>
          <a:xfrm>
            <a:off x="10056579" y="72461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A2CB2F-5CBD-4AF0-B69A-53B4ADACA1BE}"/>
              </a:ext>
            </a:extLst>
          </p:cNvPr>
          <p:cNvSpPr txBox="1"/>
          <p:nvPr/>
        </p:nvSpPr>
        <p:spPr>
          <a:xfrm>
            <a:off x="10057824" y="1463283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131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07F471-1D7A-42A1-96AE-DA7753FD779E}"/>
              </a:ext>
            </a:extLst>
          </p:cNvPr>
          <p:cNvSpPr txBox="1"/>
          <p:nvPr/>
        </p:nvSpPr>
        <p:spPr>
          <a:xfrm>
            <a:off x="10056579" y="218973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219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7B3C6E-090A-4370-8100-0C31A42756BC}"/>
              </a:ext>
            </a:extLst>
          </p:cNvPr>
          <p:cNvSpPr txBox="1"/>
          <p:nvPr/>
        </p:nvSpPr>
        <p:spPr>
          <a:xfrm>
            <a:off x="10056579" y="1820402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51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CE5C63-3BB6-44B1-A243-AC47B2316AE9}"/>
              </a:ext>
            </a:extLst>
          </p:cNvPr>
          <p:cNvSpPr txBox="1"/>
          <p:nvPr/>
        </p:nvSpPr>
        <p:spPr>
          <a:xfrm>
            <a:off x="10056579" y="1093951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3677089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4298-3736-44A6-AD37-2CB98F7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Experimento</a:t>
            </a:r>
            <a:r>
              <a:rPr lang="en-GB" dirty="0"/>
              <a:t> 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62E5F61-4F2C-4469-A5D3-E2567EFCD744}"/>
              </a:ext>
            </a:extLst>
          </p:cNvPr>
          <p:cNvSpPr txBox="1"/>
          <p:nvPr/>
        </p:nvSpPr>
        <p:spPr>
          <a:xfrm>
            <a:off x="6553200" y="1898808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País: US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94F2F3-9517-4AF5-91F3-8D7FDFE4FBF4}"/>
              </a:ext>
            </a:extLst>
          </p:cNvPr>
          <p:cNvSpPr txBox="1"/>
          <p:nvPr/>
        </p:nvSpPr>
        <p:spPr>
          <a:xfrm>
            <a:off x="6553200" y="3059668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408 </a:t>
            </a:r>
            <a:r>
              <a:rPr lang="pt-BR" b="1" dirty="0"/>
              <a:t>observações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420631-9288-4E8A-B5BC-3C99FDB56983}"/>
              </a:ext>
            </a:extLst>
          </p:cNvPr>
          <p:cNvSpPr txBox="1"/>
          <p:nvPr/>
        </p:nvSpPr>
        <p:spPr>
          <a:xfrm>
            <a:off x="6553200" y="2666882"/>
            <a:ext cx="42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Período</a:t>
            </a:r>
            <a:r>
              <a:rPr lang="en-GB" b="1" dirty="0"/>
              <a:t>: US – 23/Jan/2020 – 19/mar/2021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9A128D-23FE-4659-969A-52FADE9A8401}"/>
              </a:ext>
            </a:extLst>
          </p:cNvPr>
          <p:cNvSpPr txBox="1"/>
          <p:nvPr/>
        </p:nvSpPr>
        <p:spPr>
          <a:xfrm>
            <a:off x="6553200" y="2282845"/>
            <a:ext cx="306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TS: MM14 da </a:t>
            </a:r>
            <a:r>
              <a:rPr lang="pt-BR" b="1" dirty="0"/>
              <a:t>Incidência diária</a:t>
            </a:r>
          </a:p>
        </p:txBody>
      </p:sp>
      <p:pic>
        <p:nvPicPr>
          <p:cNvPr id="4" name="Imagem 3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51CF9093-E84C-49D8-B51F-2FE9808B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5" y="1697235"/>
            <a:ext cx="614926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54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797A91D6-E96A-4B46-A18D-70A30D16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2" y="369000"/>
            <a:ext cx="9476128" cy="612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34CCF7D-B24C-40BC-9298-C562AE963366}"/>
              </a:ext>
            </a:extLst>
          </p:cNvPr>
          <p:cNvSpPr txBox="1"/>
          <p:nvPr/>
        </p:nvSpPr>
        <p:spPr>
          <a:xfrm>
            <a:off x="9685080" y="36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C92C88-91F1-4F73-876F-480F8EBFF996}"/>
              </a:ext>
            </a:extLst>
          </p:cNvPr>
          <p:cNvSpPr txBox="1"/>
          <p:nvPr/>
        </p:nvSpPr>
        <p:spPr>
          <a:xfrm>
            <a:off x="9686325" y="110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9191B5-5A8F-4B64-9EB2-ACBC0D44DCF7}"/>
              </a:ext>
            </a:extLst>
          </p:cNvPr>
          <p:cNvSpPr txBox="1"/>
          <p:nvPr/>
        </p:nvSpPr>
        <p:spPr>
          <a:xfrm>
            <a:off x="9685080" y="183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51BF7C-949D-434F-B0CF-F096B961EF3B}"/>
              </a:ext>
            </a:extLst>
          </p:cNvPr>
          <p:cNvSpPr txBox="1"/>
          <p:nvPr/>
        </p:nvSpPr>
        <p:spPr>
          <a:xfrm>
            <a:off x="9685080" y="146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174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414625-2592-4CE0-82F6-B18C087FD337}"/>
              </a:ext>
            </a:extLst>
          </p:cNvPr>
          <p:cNvSpPr txBox="1"/>
          <p:nvPr/>
        </p:nvSpPr>
        <p:spPr>
          <a:xfrm>
            <a:off x="9685080" y="73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alpha: </a:t>
            </a:r>
            <a:r>
              <a:rPr lang="pt-BR" b="1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4085956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A21ACFAB-D505-48D8-B81B-A7448F4F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67" y="369000"/>
            <a:ext cx="9044628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1A39E35-DEF6-4476-AD4C-C0810EBC6993}"/>
              </a:ext>
            </a:extLst>
          </p:cNvPr>
          <p:cNvSpPr txBox="1"/>
          <p:nvPr/>
        </p:nvSpPr>
        <p:spPr>
          <a:xfrm>
            <a:off x="9622873" y="36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31AE31-8312-43D6-9428-CB7D0B9B0010}"/>
              </a:ext>
            </a:extLst>
          </p:cNvPr>
          <p:cNvSpPr txBox="1"/>
          <p:nvPr/>
        </p:nvSpPr>
        <p:spPr>
          <a:xfrm>
            <a:off x="9624118" y="110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188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AA792D-FD3E-4F1C-A324-ECE459936AB9}"/>
              </a:ext>
            </a:extLst>
          </p:cNvPr>
          <p:cNvSpPr txBox="1"/>
          <p:nvPr/>
        </p:nvSpPr>
        <p:spPr>
          <a:xfrm>
            <a:off x="9622873" y="183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41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0B850B6-0355-4D05-9620-352DF272DABE}"/>
              </a:ext>
            </a:extLst>
          </p:cNvPr>
          <p:cNvSpPr txBox="1"/>
          <p:nvPr/>
        </p:nvSpPr>
        <p:spPr>
          <a:xfrm>
            <a:off x="9622873" y="146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165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CA4398-B66B-4462-A5A3-60DDDED72A83}"/>
              </a:ext>
            </a:extLst>
          </p:cNvPr>
          <p:cNvSpPr txBox="1"/>
          <p:nvPr/>
        </p:nvSpPr>
        <p:spPr>
          <a:xfrm>
            <a:off x="9622873" y="73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1792831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600BAEC4-27A1-4555-9F8C-A90BB883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0" y="247134"/>
            <a:ext cx="9402696" cy="612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04BE8CB-89CD-4743-8AB9-56FFAE05C095}"/>
              </a:ext>
            </a:extLst>
          </p:cNvPr>
          <p:cNvSpPr txBox="1"/>
          <p:nvPr/>
        </p:nvSpPr>
        <p:spPr>
          <a:xfrm>
            <a:off x="9888966" y="2471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7F56943-06D3-4B59-A861-FE7B5B2392CA}"/>
              </a:ext>
            </a:extLst>
          </p:cNvPr>
          <p:cNvSpPr txBox="1"/>
          <p:nvPr/>
        </p:nvSpPr>
        <p:spPr>
          <a:xfrm>
            <a:off x="9890211" y="985798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FDBEF65-CFD7-474D-8AF7-1F5830C2566A}"/>
              </a:ext>
            </a:extLst>
          </p:cNvPr>
          <p:cNvSpPr txBox="1"/>
          <p:nvPr/>
        </p:nvSpPr>
        <p:spPr>
          <a:xfrm>
            <a:off x="9888966" y="171224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625B48-09EC-4BE3-B25C-A0D2981B9D97}"/>
              </a:ext>
            </a:extLst>
          </p:cNvPr>
          <p:cNvSpPr txBox="1"/>
          <p:nvPr/>
        </p:nvSpPr>
        <p:spPr>
          <a:xfrm>
            <a:off x="9888966" y="1342917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162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FF6BB79-960A-4456-9CEA-7891CAB1F8EA}"/>
              </a:ext>
            </a:extLst>
          </p:cNvPr>
          <p:cNvSpPr txBox="1"/>
          <p:nvPr/>
        </p:nvSpPr>
        <p:spPr>
          <a:xfrm>
            <a:off x="9888966" y="61646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699226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2B10AC45-CF6B-4288-9D55-E93D20F0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0" y="247134"/>
            <a:ext cx="9239508" cy="56660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72755B4-FC95-439B-B912-0AD6499E53FA}"/>
              </a:ext>
            </a:extLst>
          </p:cNvPr>
          <p:cNvSpPr txBox="1"/>
          <p:nvPr/>
        </p:nvSpPr>
        <p:spPr>
          <a:xfrm>
            <a:off x="9532248" y="6281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7EBB8F-6E7D-4E22-AED3-C5DF5699C6FF}"/>
              </a:ext>
            </a:extLst>
          </p:cNvPr>
          <p:cNvSpPr txBox="1"/>
          <p:nvPr/>
        </p:nvSpPr>
        <p:spPr>
          <a:xfrm>
            <a:off x="9533493" y="1366798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189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53EB9A2-40BA-4A3B-9A2A-2F0B2B5CB556}"/>
              </a:ext>
            </a:extLst>
          </p:cNvPr>
          <p:cNvSpPr txBox="1"/>
          <p:nvPr/>
        </p:nvSpPr>
        <p:spPr>
          <a:xfrm>
            <a:off x="9532248" y="209324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41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2C033E-10AC-4067-ABCE-21DEBEDD71ED}"/>
              </a:ext>
            </a:extLst>
          </p:cNvPr>
          <p:cNvSpPr txBox="1"/>
          <p:nvPr/>
        </p:nvSpPr>
        <p:spPr>
          <a:xfrm>
            <a:off x="9532248" y="1723917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157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606547-3C0B-4AF4-A4FD-A8D701EDAA67}"/>
              </a:ext>
            </a:extLst>
          </p:cNvPr>
          <p:cNvSpPr txBox="1"/>
          <p:nvPr/>
        </p:nvSpPr>
        <p:spPr>
          <a:xfrm>
            <a:off x="9532248" y="99746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4156537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4298-3736-44A6-AD37-2CB98F7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Experimento</a:t>
            </a:r>
            <a:r>
              <a:rPr lang="en-GB" dirty="0"/>
              <a:t> 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62E5F61-4F2C-4469-A5D3-E2567EFCD744}"/>
              </a:ext>
            </a:extLst>
          </p:cNvPr>
          <p:cNvSpPr txBox="1"/>
          <p:nvPr/>
        </p:nvSpPr>
        <p:spPr>
          <a:xfrm>
            <a:off x="6553200" y="1898808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País: US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94F2F3-9517-4AF5-91F3-8D7FDFE4FBF4}"/>
              </a:ext>
            </a:extLst>
          </p:cNvPr>
          <p:cNvSpPr txBox="1"/>
          <p:nvPr/>
        </p:nvSpPr>
        <p:spPr>
          <a:xfrm>
            <a:off x="6553200" y="3059668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408 </a:t>
            </a:r>
            <a:r>
              <a:rPr lang="pt-BR" b="1" dirty="0"/>
              <a:t>observações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420631-9288-4E8A-B5BC-3C99FDB56983}"/>
              </a:ext>
            </a:extLst>
          </p:cNvPr>
          <p:cNvSpPr txBox="1"/>
          <p:nvPr/>
        </p:nvSpPr>
        <p:spPr>
          <a:xfrm>
            <a:off x="6553200" y="2666882"/>
            <a:ext cx="42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Período</a:t>
            </a:r>
            <a:r>
              <a:rPr lang="en-GB" b="1" dirty="0"/>
              <a:t>: US – 23/Jan/2020 – 19/mar/2021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9A128D-23FE-4659-969A-52FADE9A8401}"/>
              </a:ext>
            </a:extLst>
          </p:cNvPr>
          <p:cNvSpPr txBox="1"/>
          <p:nvPr/>
        </p:nvSpPr>
        <p:spPr>
          <a:xfrm>
            <a:off x="6553200" y="2282845"/>
            <a:ext cx="374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TS: Log da MM14 da </a:t>
            </a:r>
            <a:r>
              <a:rPr lang="pt-BR" b="1" dirty="0"/>
              <a:t>Incidência diária</a:t>
            </a:r>
          </a:p>
        </p:txBody>
      </p:sp>
      <p:pic>
        <p:nvPicPr>
          <p:cNvPr id="4" name="Imagem 3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51CF9093-E84C-49D8-B51F-2FE9808B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5" y="1697235"/>
            <a:ext cx="614926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17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233353CA-45C9-4AD9-8EDD-0A99D8BE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6" y="293936"/>
            <a:ext cx="10214864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ACF16B3-101E-4AD3-9E58-F074D65A98E1}"/>
              </a:ext>
            </a:extLst>
          </p:cNvPr>
          <p:cNvSpPr txBox="1"/>
          <p:nvPr/>
        </p:nvSpPr>
        <p:spPr>
          <a:xfrm>
            <a:off x="10071560" y="2939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0EF098E-5D80-48C1-9D81-446111C00B2E}"/>
              </a:ext>
            </a:extLst>
          </p:cNvPr>
          <p:cNvSpPr txBox="1"/>
          <p:nvPr/>
        </p:nvSpPr>
        <p:spPr>
          <a:xfrm>
            <a:off x="10072805" y="1032600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197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62C411E-959F-4296-A932-C98E363FDF18}"/>
              </a:ext>
            </a:extLst>
          </p:cNvPr>
          <p:cNvSpPr txBox="1"/>
          <p:nvPr/>
        </p:nvSpPr>
        <p:spPr>
          <a:xfrm>
            <a:off x="10071560" y="175905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21D7DC-6B03-4A20-B7D6-15A535A7BE01}"/>
              </a:ext>
            </a:extLst>
          </p:cNvPr>
          <p:cNvSpPr txBox="1"/>
          <p:nvPr/>
        </p:nvSpPr>
        <p:spPr>
          <a:xfrm>
            <a:off x="10071560" y="1389719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171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EC15D4-F9EF-4D2C-AA2B-2D7BB1EF2F30}"/>
              </a:ext>
            </a:extLst>
          </p:cNvPr>
          <p:cNvSpPr txBox="1"/>
          <p:nvPr/>
        </p:nvSpPr>
        <p:spPr>
          <a:xfrm>
            <a:off x="10071560" y="66326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alpha: </a:t>
            </a:r>
            <a:r>
              <a:rPr lang="pt-BR" b="1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990986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7F57DA56-CB29-4FC6-8C77-A540D83BD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6" y="369000"/>
            <a:ext cx="9941207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B98031A-8872-4111-B909-0095EF0F4AAD}"/>
              </a:ext>
            </a:extLst>
          </p:cNvPr>
          <p:cNvSpPr txBox="1"/>
          <p:nvPr/>
        </p:nvSpPr>
        <p:spPr>
          <a:xfrm>
            <a:off x="10061120" y="36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605D4B2-1DDE-467C-A84E-897EF4899725}"/>
              </a:ext>
            </a:extLst>
          </p:cNvPr>
          <p:cNvSpPr txBox="1"/>
          <p:nvPr/>
        </p:nvSpPr>
        <p:spPr>
          <a:xfrm>
            <a:off x="10062365" y="110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00BE85-E94C-4889-9A7A-66C5836513A9}"/>
              </a:ext>
            </a:extLst>
          </p:cNvPr>
          <p:cNvSpPr txBox="1"/>
          <p:nvPr/>
        </p:nvSpPr>
        <p:spPr>
          <a:xfrm>
            <a:off x="10061120" y="183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36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31DE9FF-95DE-4F44-B35F-E3C5863F71A3}"/>
              </a:ext>
            </a:extLst>
          </p:cNvPr>
          <p:cNvSpPr txBox="1"/>
          <p:nvPr/>
        </p:nvSpPr>
        <p:spPr>
          <a:xfrm>
            <a:off x="10061120" y="146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167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48F1142-C3E6-40A8-974A-C547BD117790}"/>
              </a:ext>
            </a:extLst>
          </p:cNvPr>
          <p:cNvSpPr txBox="1"/>
          <p:nvPr/>
        </p:nvSpPr>
        <p:spPr>
          <a:xfrm>
            <a:off x="10061120" y="73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213831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FDB4AB0-8320-4101-8396-8732A5A4A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0"/>
          <a:stretch/>
        </p:blipFill>
        <p:spPr>
          <a:xfrm>
            <a:off x="919203" y="489397"/>
            <a:ext cx="4810038" cy="2939602"/>
          </a:xfrm>
          <a:prstGeom prst="rect">
            <a:avLst/>
          </a:prstGeom>
        </p:spPr>
      </p:pic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2A67BB4C-5FC2-44CD-BCFF-F154B46DA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76758"/>
              </p:ext>
            </p:extLst>
          </p:nvPr>
        </p:nvGraphicFramePr>
        <p:xfrm>
          <a:off x="6842974" y="785611"/>
          <a:ext cx="4063998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250086953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810787244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663910307"/>
                    </a:ext>
                  </a:extLst>
                </a:gridCol>
              </a:tblGrid>
              <a:tr h="24050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MKCD-MLP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7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2749.97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4903.73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9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2212.96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3786.96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5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 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0.0354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92627"/>
                  </a:ext>
                </a:extLst>
              </a:tr>
            </a:tbl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4ADB7986-F7A9-470D-ABE9-E3774EB36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03" y="3429001"/>
            <a:ext cx="4579991" cy="329831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9F5D01-596A-4D04-84E7-E655CF05F42C}"/>
              </a:ext>
            </a:extLst>
          </p:cNvPr>
          <p:cNvSpPr txBox="1"/>
          <p:nvPr/>
        </p:nvSpPr>
        <p:spPr>
          <a:xfrm>
            <a:off x="8241403" y="212398"/>
            <a:ext cx="1267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b="1" dirty="0"/>
              <a:t>1-step ahead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A0A5D5D-2496-4B9E-A260-8F49599253FE}"/>
              </a:ext>
            </a:extLst>
          </p:cNvPr>
          <p:cNvSpPr txBox="1"/>
          <p:nvPr/>
        </p:nvSpPr>
        <p:spPr>
          <a:xfrm>
            <a:off x="8132649" y="3290499"/>
            <a:ext cx="1267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b="1" dirty="0"/>
              <a:t>7-step ahead</a:t>
            </a:r>
          </a:p>
        </p:txBody>
      </p:sp>
      <p:graphicFrame>
        <p:nvGraphicFramePr>
          <p:cNvPr id="13" name="Tabela 6">
            <a:extLst>
              <a:ext uri="{FF2B5EF4-FFF2-40B4-BE49-F238E27FC236}">
                <a16:creationId xmlns:a16="http://schemas.microsoft.com/office/drawing/2014/main" id="{2705EF75-C971-43FF-8E2C-789FC2FF4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50741"/>
              </p:ext>
            </p:extLst>
          </p:nvPr>
        </p:nvGraphicFramePr>
        <p:xfrm>
          <a:off x="6842974" y="3784241"/>
          <a:ext cx="4063998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250086953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810787244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663910307"/>
                    </a:ext>
                  </a:extLst>
                </a:gridCol>
              </a:tblGrid>
              <a:tr h="24050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MKCD-MLP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7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6689.58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 5817.11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9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5650.90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4433.61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5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0.2891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0.1611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92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832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6C79D83F-D6B7-49B5-982D-A64E254E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7" y="733666"/>
            <a:ext cx="9764735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40038AE-146D-4A59-9C6F-71A8DEC11E97}"/>
              </a:ext>
            </a:extLst>
          </p:cNvPr>
          <p:cNvSpPr txBox="1"/>
          <p:nvPr/>
        </p:nvSpPr>
        <p:spPr>
          <a:xfrm>
            <a:off x="10020001" y="54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A78780E-539F-4123-988B-4BB039026F7C}"/>
              </a:ext>
            </a:extLst>
          </p:cNvPr>
          <p:cNvSpPr txBox="1"/>
          <p:nvPr/>
        </p:nvSpPr>
        <p:spPr>
          <a:xfrm>
            <a:off x="10021246" y="128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791CD8-F86F-4F90-BAA4-C758EA1418B1}"/>
              </a:ext>
            </a:extLst>
          </p:cNvPr>
          <p:cNvSpPr txBox="1"/>
          <p:nvPr/>
        </p:nvSpPr>
        <p:spPr>
          <a:xfrm>
            <a:off x="10020001" y="201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30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CA44F4-11F9-4E1C-ACFC-A8CAA45AE13E}"/>
              </a:ext>
            </a:extLst>
          </p:cNvPr>
          <p:cNvSpPr txBox="1"/>
          <p:nvPr/>
        </p:nvSpPr>
        <p:spPr>
          <a:xfrm>
            <a:off x="10020001" y="164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161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207239-AEE0-40A8-B035-9CF8465E4156}"/>
              </a:ext>
            </a:extLst>
          </p:cNvPr>
          <p:cNvSpPr txBox="1"/>
          <p:nvPr/>
        </p:nvSpPr>
        <p:spPr>
          <a:xfrm>
            <a:off x="10020001" y="91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1874590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B422E05-9384-4835-87AF-2BAC7AA644B5}"/>
              </a:ext>
            </a:extLst>
          </p:cNvPr>
          <p:cNvSpPr txBox="1"/>
          <p:nvPr/>
        </p:nvSpPr>
        <p:spPr>
          <a:xfrm>
            <a:off x="10020001" y="54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F2D7C8-86DA-446D-B632-2546D0019586}"/>
              </a:ext>
            </a:extLst>
          </p:cNvPr>
          <p:cNvSpPr txBox="1"/>
          <p:nvPr/>
        </p:nvSpPr>
        <p:spPr>
          <a:xfrm>
            <a:off x="10021246" y="128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189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0951F4-D08C-4AAF-9315-816DFD134737}"/>
              </a:ext>
            </a:extLst>
          </p:cNvPr>
          <p:cNvSpPr txBox="1"/>
          <p:nvPr/>
        </p:nvSpPr>
        <p:spPr>
          <a:xfrm>
            <a:off x="10020001" y="201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42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C73432-89C6-4F4C-AEDD-1D001E46EF4E}"/>
              </a:ext>
            </a:extLst>
          </p:cNvPr>
          <p:cNvSpPr txBox="1"/>
          <p:nvPr/>
        </p:nvSpPr>
        <p:spPr>
          <a:xfrm>
            <a:off x="10020001" y="164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156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BC98EC-C0E6-404D-8925-FAAAD4C42304}"/>
              </a:ext>
            </a:extLst>
          </p:cNvPr>
          <p:cNvSpPr txBox="1"/>
          <p:nvPr/>
        </p:nvSpPr>
        <p:spPr>
          <a:xfrm>
            <a:off x="10020001" y="91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  <p:pic>
        <p:nvPicPr>
          <p:cNvPr id="12" name="Imagem 11" descr="Gráfico, Histograma&#10;&#10;Descrição gerada automaticamente">
            <a:extLst>
              <a:ext uri="{FF2B5EF4-FFF2-40B4-BE49-F238E27FC236}">
                <a16:creationId xmlns:a16="http://schemas.microsoft.com/office/drawing/2014/main" id="{0F5303FF-6012-4DE0-B0DB-7A837D58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6" y="733666"/>
            <a:ext cx="9889158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7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F755DB-6855-4C65-B88D-55E6079465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41120" y="484505"/>
          <a:ext cx="42462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701201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793059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9284823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736126804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0080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TS (US)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80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704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alpha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93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posTrend</a:t>
                      </a:r>
                      <a:endParaRPr lang="en-GB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negTrend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7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234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302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162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219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93307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2989178-6C6D-4BF4-B4DA-12023A2CCDF9}"/>
              </a:ext>
            </a:extLst>
          </p:cNvPr>
          <p:cNvGraphicFramePr>
            <a:graphicFrameLocks/>
          </p:cNvGraphicFramePr>
          <p:nvPr/>
        </p:nvGraphicFramePr>
        <p:xfrm>
          <a:off x="6604637" y="484505"/>
          <a:ext cx="42462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701201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793059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9284823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736126804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0080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TS (US)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80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04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93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posTrend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negTrend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7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234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302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162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219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93307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9C9A3DC4-9DA2-44DD-9C94-9144650F7E82}"/>
              </a:ext>
            </a:extLst>
          </p:cNvPr>
          <p:cNvGraphicFramePr>
            <a:graphicFrameLocks/>
          </p:cNvGraphicFramePr>
          <p:nvPr/>
        </p:nvGraphicFramePr>
        <p:xfrm>
          <a:off x="1341120" y="3429000"/>
          <a:ext cx="42462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701201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793059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9284823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736126804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0080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TS (US)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80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04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93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posTrend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188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negTrend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7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70C0"/>
                          </a:solidFill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93307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ACA5B8F-DD79-43F0-9C43-FA27FBEB4B54}"/>
              </a:ext>
            </a:extLst>
          </p:cNvPr>
          <p:cNvGraphicFramePr>
            <a:graphicFrameLocks/>
          </p:cNvGraphicFramePr>
          <p:nvPr/>
        </p:nvGraphicFramePr>
        <p:xfrm>
          <a:off x="6604637" y="3429000"/>
          <a:ext cx="42462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701201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793059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92848237"/>
                    </a:ext>
                  </a:extLst>
                </a:gridCol>
                <a:gridCol w="756283">
                  <a:extLst>
                    <a:ext uri="{9D8B030D-6E8A-4147-A177-3AD203B41FA5}">
                      <a16:colId xmlns:a16="http://schemas.microsoft.com/office/drawing/2014/main" val="3736126804"/>
                    </a:ext>
                  </a:extLst>
                </a:gridCol>
                <a:gridCol w="853442">
                  <a:extLst>
                    <a:ext uri="{9D8B030D-6E8A-4147-A177-3AD203B41FA5}">
                      <a16:colId xmlns:a16="http://schemas.microsoft.com/office/drawing/2014/main" val="10080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TS (US)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LM14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80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04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93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posTrend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negTrend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7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30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93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792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31D8983-F02E-4B6B-AAF9-D37CB224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45" y="729000"/>
            <a:ext cx="8663310" cy="54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AE4E351-8D1A-4685-8F2F-E4DB16BDFD14}"/>
                  </a:ext>
                </a:extLst>
              </p:cNvPr>
              <p:cNvSpPr txBox="1"/>
              <p:nvPr/>
            </p:nvSpPr>
            <p:spPr>
              <a:xfrm>
                <a:off x="10775484" y="256165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𝒏𝒔𝒂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AE4E351-8D1A-4685-8F2F-E4DB16BDF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5484" y="256165"/>
                <a:ext cx="1267140" cy="276999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805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FC1F6FB-C149-4DDF-8FEA-5AF5A4F0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64" y="707104"/>
            <a:ext cx="7831671" cy="544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2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964E96E-8BE7-4799-8FB6-7A00565653DA}"/>
                  </a:ext>
                </a:extLst>
              </p:cNvPr>
              <p:cNvSpPr/>
              <p:nvPr/>
            </p:nvSpPr>
            <p:spPr>
              <a:xfrm>
                <a:off x="1524418" y="1982250"/>
                <a:ext cx="2185987" cy="757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Média </a:t>
                </a:r>
                <a:r>
                  <a:rPr lang="en-GB" dirty="0" err="1"/>
                  <a:t>móvel</a:t>
                </a:r>
                <a:r>
                  <a:rPr lang="en-GB" dirty="0"/>
                  <a:t>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964E96E-8BE7-4799-8FB6-7A0056565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18" y="1982250"/>
                <a:ext cx="2185987" cy="757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uxograma: Disco Magnético 4">
            <a:extLst>
              <a:ext uri="{FF2B5EF4-FFF2-40B4-BE49-F238E27FC236}">
                <a16:creationId xmlns:a16="http://schemas.microsoft.com/office/drawing/2014/main" id="{33DD981C-E608-435F-B09D-3D0EAEDC66DE}"/>
              </a:ext>
            </a:extLst>
          </p:cNvPr>
          <p:cNvSpPr/>
          <p:nvPr/>
        </p:nvSpPr>
        <p:spPr>
          <a:xfrm>
            <a:off x="2085203" y="594799"/>
            <a:ext cx="1064419" cy="113823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F80CFBB9-130B-4C78-83E7-4263C72AD6C6}"/>
                  </a:ext>
                </a:extLst>
              </p:cNvPr>
              <p:cNvSpPr/>
              <p:nvPr/>
            </p:nvSpPr>
            <p:spPr>
              <a:xfrm>
                <a:off x="1524418" y="3004533"/>
                <a:ext cx="2185987" cy="757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Janela deslizante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pt-BR" dirty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F80CFBB9-130B-4C78-83E7-4263C72AD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18" y="3004533"/>
                <a:ext cx="2185987" cy="757238"/>
              </a:xfrm>
              <a:prstGeom prst="rect">
                <a:avLst/>
              </a:prstGeom>
              <a:blipFill>
                <a:blip r:embed="rId3"/>
                <a:stretch>
                  <a:fillRect l="-554" r="-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AA33962B-0203-47F1-85BF-42C5DD5C08C6}"/>
                  </a:ext>
                </a:extLst>
              </p:cNvPr>
              <p:cNvSpPr/>
              <p:nvPr/>
            </p:nvSpPr>
            <p:spPr>
              <a:xfrm>
                <a:off x="1524418" y="4042625"/>
                <a:ext cx="2185987" cy="757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Teste de Mann-</a:t>
                </a:r>
                <a:r>
                  <a:rPr lang="pt-BR" dirty="0" err="1"/>
                  <a:t>Kendal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AA33962B-0203-47F1-85BF-42C5DD5C0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18" y="4042625"/>
                <a:ext cx="2185987" cy="757238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8531304-5BE2-4DFB-9EC6-AF7791DCE21B}"/>
              </a:ext>
            </a:extLst>
          </p:cNvPr>
          <p:cNvCxnSpPr>
            <a:stCxn id="5" idx="3"/>
            <a:endCxn id="4" idx="0"/>
          </p:cNvCxnSpPr>
          <p:nvPr/>
        </p:nvCxnSpPr>
        <p:spPr>
          <a:xfrm flipH="1">
            <a:off x="2617412" y="1733036"/>
            <a:ext cx="1" cy="249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5F32E6F-A8BC-4B01-BD27-5C69C661E1E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617412" y="2739488"/>
            <a:ext cx="0" cy="265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4A588CA-C754-405B-8F76-5B138FF6DFD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617412" y="3761771"/>
            <a:ext cx="0" cy="280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41EB13B9-27B1-41D1-ADD2-A5B087FD4C9C}"/>
              </a:ext>
            </a:extLst>
          </p:cNvPr>
          <p:cNvSpPr/>
          <p:nvPr/>
        </p:nvSpPr>
        <p:spPr>
          <a:xfrm>
            <a:off x="1524417" y="5080717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Split (70/30) e Normalização</a:t>
            </a:r>
            <a:endParaRPr lang="en-GB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1E949FD-403C-4897-8713-7E1738B05898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2617411" y="4799863"/>
            <a:ext cx="1" cy="280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30BDBB-925E-41DD-8C10-975E0C298E62}"/>
              </a:ext>
            </a:extLst>
          </p:cNvPr>
          <p:cNvSpPr/>
          <p:nvPr/>
        </p:nvSpPr>
        <p:spPr>
          <a:xfrm>
            <a:off x="4820120" y="785298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Treinamento (80/20)</a:t>
            </a:r>
            <a:endParaRPr lang="en-GB" dirty="0"/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00709AC3-B984-4C10-AAFA-01DB6A4DE74D}"/>
              </a:ext>
            </a:extLst>
          </p:cNvPr>
          <p:cNvCxnSpPr>
            <a:cxnSpLocks/>
          </p:cNvCxnSpPr>
          <p:nvPr/>
        </p:nvCxnSpPr>
        <p:spPr>
          <a:xfrm flipV="1">
            <a:off x="3710404" y="1151038"/>
            <a:ext cx="1109716" cy="429541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700C1ECA-1DF9-4B23-B04B-65663C656966}"/>
              </a:ext>
            </a:extLst>
          </p:cNvPr>
          <p:cNvSpPr/>
          <p:nvPr/>
        </p:nvSpPr>
        <p:spPr>
          <a:xfrm>
            <a:off x="4820120" y="1947376"/>
            <a:ext cx="2185987" cy="233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MLP</a:t>
            </a:r>
          </a:p>
          <a:p>
            <a:pPr algn="ctr"/>
            <a:endParaRPr lang="pt-BR" dirty="0"/>
          </a:p>
          <a:p>
            <a:pPr algn="ctr"/>
            <a:r>
              <a:rPr lang="pt-BR" dirty="0">
                <a:solidFill>
                  <a:srgbClr val="FF0000"/>
                </a:solidFill>
              </a:rPr>
              <a:t>LSTM</a:t>
            </a:r>
          </a:p>
          <a:p>
            <a:pPr algn="ctr"/>
            <a:endParaRPr lang="pt-BR" dirty="0"/>
          </a:p>
          <a:p>
            <a:pPr algn="ctr"/>
            <a:r>
              <a:rPr lang="pt-BR" dirty="0">
                <a:solidFill>
                  <a:srgbClr val="FF0000"/>
                </a:solidFill>
              </a:rPr>
              <a:t>ELM</a:t>
            </a:r>
          </a:p>
          <a:p>
            <a:pPr algn="ctr"/>
            <a:endParaRPr lang="pt-BR" dirty="0"/>
          </a:p>
          <a:p>
            <a:pPr algn="ctr"/>
            <a:r>
              <a:rPr lang="pt-BR" dirty="0">
                <a:solidFill>
                  <a:srgbClr val="FF0000"/>
                </a:solidFill>
              </a:rPr>
              <a:t>RBF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EF6C02C-2F76-4111-9F88-E0E2228034D5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5913114" y="1542536"/>
            <a:ext cx="0" cy="404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765C94B-92AD-41E0-8C59-2D51DA4C531D}"/>
              </a:ext>
            </a:extLst>
          </p:cNvPr>
          <p:cNvSpPr/>
          <p:nvPr/>
        </p:nvSpPr>
        <p:spPr>
          <a:xfrm>
            <a:off x="4820120" y="5067838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Teste</a:t>
            </a:r>
            <a:endParaRPr lang="en-GB" dirty="0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19F6380-66A8-4D4E-B48F-AC16DA6EDBEF}"/>
              </a:ext>
            </a:extLst>
          </p:cNvPr>
          <p:cNvCxnSpPr>
            <a:cxnSpLocks/>
          </p:cNvCxnSpPr>
          <p:nvPr/>
        </p:nvCxnSpPr>
        <p:spPr>
          <a:xfrm>
            <a:off x="3710404" y="5449811"/>
            <a:ext cx="10929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221B35C-E639-4308-B4F8-829543497E08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5913114" y="4286099"/>
            <a:ext cx="0" cy="781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4DAFE78E-C348-4423-8FFE-D25E92EBCEFC}"/>
              </a:ext>
            </a:extLst>
          </p:cNvPr>
          <p:cNvSpPr/>
          <p:nvPr/>
        </p:nvSpPr>
        <p:spPr>
          <a:xfrm>
            <a:off x="8115823" y="772419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Desempenho</a:t>
            </a:r>
            <a:endParaRPr lang="en-GB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69051F1-A143-40AB-BA98-7660B50A1026}"/>
              </a:ext>
            </a:extLst>
          </p:cNvPr>
          <p:cNvSpPr/>
          <p:nvPr/>
        </p:nvSpPr>
        <p:spPr>
          <a:xfrm>
            <a:off x="8115823" y="1957900"/>
            <a:ext cx="2185987" cy="233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RMSE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MAPE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MAE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ARV</a:t>
            </a:r>
            <a:endParaRPr lang="en-GB" dirty="0"/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BB67C66-F9E1-4178-B43D-71D29DFFEC58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9208817" y="1529657"/>
            <a:ext cx="0" cy="4282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A9910CB9-E45C-482E-A880-AC469CD2C7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V="1">
            <a:off x="7006107" y="1151038"/>
            <a:ext cx="1109716" cy="42954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6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2A67BB4C-5FC2-44CD-BCFF-F154B46DA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18500"/>
              </p:ext>
            </p:extLst>
          </p:nvPr>
        </p:nvGraphicFramePr>
        <p:xfrm>
          <a:off x="6842974" y="785611"/>
          <a:ext cx="4063998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250086953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810787244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663910307"/>
                    </a:ext>
                  </a:extLst>
                </a:gridCol>
              </a:tblGrid>
              <a:tr h="24050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MKCD-MLP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7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11171.15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8359.70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9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9977.75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6305.13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5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25.13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 13.76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1.8956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 0.3651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92627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9F5D01-596A-4D04-84E7-E655CF05F42C}"/>
              </a:ext>
            </a:extLst>
          </p:cNvPr>
          <p:cNvSpPr txBox="1"/>
          <p:nvPr/>
        </p:nvSpPr>
        <p:spPr>
          <a:xfrm>
            <a:off x="8106713" y="212398"/>
            <a:ext cx="15365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b="1" dirty="0"/>
              <a:t>14-step ahead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A0A5D5D-2496-4B9E-A260-8F49599253FE}"/>
              </a:ext>
            </a:extLst>
          </p:cNvPr>
          <p:cNvSpPr txBox="1"/>
          <p:nvPr/>
        </p:nvSpPr>
        <p:spPr>
          <a:xfrm>
            <a:off x="8132649" y="3232073"/>
            <a:ext cx="15105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b="1" dirty="0"/>
              <a:t>21-step ahead</a:t>
            </a:r>
          </a:p>
        </p:txBody>
      </p:sp>
      <p:graphicFrame>
        <p:nvGraphicFramePr>
          <p:cNvPr id="13" name="Tabela 6">
            <a:extLst>
              <a:ext uri="{FF2B5EF4-FFF2-40B4-BE49-F238E27FC236}">
                <a16:creationId xmlns:a16="http://schemas.microsoft.com/office/drawing/2014/main" id="{2705EF75-C971-43FF-8E2C-789FC2FF4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66890"/>
              </p:ext>
            </p:extLst>
          </p:nvPr>
        </p:nvGraphicFramePr>
        <p:xfrm>
          <a:off x="6842974" y="3784241"/>
          <a:ext cx="4063998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250086953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810787244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663910307"/>
                    </a:ext>
                  </a:extLst>
                </a:gridCol>
              </a:tblGrid>
              <a:tr h="24050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MKCD-MLP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7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11717.19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10576.01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9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8945.54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 7669.64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5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15.16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 0.5495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0.4640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92627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32754115-2519-424C-BE04-2BF91CD1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31" y="212398"/>
            <a:ext cx="4810796" cy="343900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ABC6242-9C9A-416F-A45B-6A6727159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83" y="3370572"/>
            <a:ext cx="483937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05B19CFD-CCA9-415D-A379-5EE523829DEA}"/>
              </a:ext>
            </a:extLst>
          </p:cNvPr>
          <p:cNvCxnSpPr/>
          <p:nvPr/>
        </p:nvCxnSpPr>
        <p:spPr>
          <a:xfrm>
            <a:off x="1149928" y="5818909"/>
            <a:ext cx="964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9A6E7CC1-651C-48D3-B677-4526A4DBEB64}"/>
              </a:ext>
            </a:extLst>
          </p:cNvPr>
          <p:cNvCxnSpPr>
            <a:cxnSpLocks/>
          </p:cNvCxnSpPr>
          <p:nvPr/>
        </p:nvCxnSpPr>
        <p:spPr>
          <a:xfrm flipV="1">
            <a:off x="1149928" y="651164"/>
            <a:ext cx="0" cy="516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91FBD21-10E6-408A-B8CF-E20CCBD19354}"/>
              </a:ext>
            </a:extLst>
          </p:cNvPr>
          <p:cNvSpPr/>
          <p:nvPr/>
        </p:nvSpPr>
        <p:spPr>
          <a:xfrm>
            <a:off x="2306775" y="5140036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1A806A-6911-41CE-B75D-D46FCAA0F7DC}"/>
              </a:ext>
            </a:extLst>
          </p:cNvPr>
          <p:cNvSpPr/>
          <p:nvPr/>
        </p:nvSpPr>
        <p:spPr>
          <a:xfrm>
            <a:off x="1596737" y="5188527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E34B89-B6DE-45A1-BAFB-0EB4F60738B6}"/>
              </a:ext>
            </a:extLst>
          </p:cNvPr>
          <p:cNvSpPr/>
          <p:nvPr/>
        </p:nvSpPr>
        <p:spPr>
          <a:xfrm>
            <a:off x="3016812" y="5140036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92957D-7B29-497F-AD98-5D31FE594AAA}"/>
              </a:ext>
            </a:extLst>
          </p:cNvPr>
          <p:cNvSpPr/>
          <p:nvPr/>
        </p:nvSpPr>
        <p:spPr>
          <a:xfrm>
            <a:off x="3726849" y="5043054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5AAB41-8467-4CFF-AEE8-67E3ABBEA55F}"/>
              </a:ext>
            </a:extLst>
          </p:cNvPr>
          <p:cNvSpPr/>
          <p:nvPr/>
        </p:nvSpPr>
        <p:spPr>
          <a:xfrm>
            <a:off x="5202344" y="4786743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55ADE5-3B15-4D70-BF7E-4606486199A0}"/>
              </a:ext>
            </a:extLst>
          </p:cNvPr>
          <p:cNvSpPr/>
          <p:nvPr/>
        </p:nvSpPr>
        <p:spPr>
          <a:xfrm>
            <a:off x="4436886" y="4904509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54880E-7FA4-452C-99B6-6020EF0DB2A9}"/>
              </a:ext>
            </a:extLst>
          </p:cNvPr>
          <p:cNvSpPr/>
          <p:nvPr/>
        </p:nvSpPr>
        <p:spPr>
          <a:xfrm>
            <a:off x="5856961" y="4052452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90367-D274-4C27-B7C7-C065E912F9E7}"/>
              </a:ext>
            </a:extLst>
          </p:cNvPr>
          <p:cNvSpPr/>
          <p:nvPr/>
        </p:nvSpPr>
        <p:spPr>
          <a:xfrm>
            <a:off x="6553143" y="2597726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31556C-87FD-461C-B1BF-D41D32F54E41}"/>
              </a:ext>
            </a:extLst>
          </p:cNvPr>
          <p:cNvSpPr/>
          <p:nvPr/>
        </p:nvSpPr>
        <p:spPr>
          <a:xfrm>
            <a:off x="7225106" y="1849580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8ECA99-6D27-494D-99D0-790A71B0671D}"/>
              </a:ext>
            </a:extLst>
          </p:cNvPr>
          <p:cNvSpPr/>
          <p:nvPr/>
        </p:nvSpPr>
        <p:spPr>
          <a:xfrm>
            <a:off x="7935143" y="1877290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A0D3A-A495-4522-B34E-E17438202A81}"/>
              </a:ext>
            </a:extLst>
          </p:cNvPr>
          <p:cNvSpPr/>
          <p:nvPr/>
        </p:nvSpPr>
        <p:spPr>
          <a:xfrm>
            <a:off x="8645180" y="2653144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F40CDC-4964-41CA-A798-61798C92FF18}"/>
              </a:ext>
            </a:extLst>
          </p:cNvPr>
          <p:cNvSpPr/>
          <p:nvPr/>
        </p:nvSpPr>
        <p:spPr>
          <a:xfrm>
            <a:off x="9566524" y="4429991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BA7A80-6DAB-4489-8DBA-6A4D9516DB0E}"/>
              </a:ext>
            </a:extLst>
          </p:cNvPr>
          <p:cNvSpPr/>
          <p:nvPr/>
        </p:nvSpPr>
        <p:spPr>
          <a:xfrm>
            <a:off x="10117250" y="5105399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4DEAD7-00AA-41B8-9D54-5F316240F5E1}"/>
              </a:ext>
            </a:extLst>
          </p:cNvPr>
          <p:cNvSpPr/>
          <p:nvPr/>
        </p:nvSpPr>
        <p:spPr>
          <a:xfrm>
            <a:off x="8977684" y="3622965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04212C6C-60E6-41EF-9C7C-4C82BF75FE13}"/>
              </a:ext>
            </a:extLst>
          </p:cNvPr>
          <p:cNvCxnSpPr>
            <a:cxnSpLocks/>
          </p:cNvCxnSpPr>
          <p:nvPr/>
        </p:nvCxnSpPr>
        <p:spPr>
          <a:xfrm flipV="1">
            <a:off x="1288473" y="5077689"/>
            <a:ext cx="3713018" cy="256313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27FD3BD5-7167-4CBC-B73B-A3198CD108F3}"/>
              </a:ext>
            </a:extLst>
          </p:cNvPr>
          <p:cNvCxnSpPr>
            <a:cxnSpLocks/>
          </p:cNvCxnSpPr>
          <p:nvPr/>
        </p:nvCxnSpPr>
        <p:spPr>
          <a:xfrm flipH="1">
            <a:off x="5216236" y="2507673"/>
            <a:ext cx="1759527" cy="2753592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F12C98B0-70BE-4170-AEE7-D259136FBE38}"/>
              </a:ext>
            </a:extLst>
          </p:cNvPr>
          <p:cNvCxnSpPr>
            <a:cxnSpLocks/>
          </p:cNvCxnSpPr>
          <p:nvPr/>
        </p:nvCxnSpPr>
        <p:spPr>
          <a:xfrm>
            <a:off x="8478977" y="2628898"/>
            <a:ext cx="2175094" cy="2767447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4D22AFDF-2B28-463D-BCD9-96EB874FAC38}"/>
              </a:ext>
            </a:extLst>
          </p:cNvPr>
          <p:cNvCxnSpPr>
            <a:cxnSpLocks/>
          </p:cNvCxnSpPr>
          <p:nvPr/>
        </p:nvCxnSpPr>
        <p:spPr>
          <a:xfrm flipV="1">
            <a:off x="7079674" y="2081646"/>
            <a:ext cx="1399303" cy="1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29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9EA47-8780-4B42-9884-74BBE8BC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Mann-Kendall Trend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CF015EC-D676-47F8-975C-10816B7567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US" dirty="0"/>
                  <a:t>Used to analyze data collected over time for consistently increasing or decreasing trends (monotonic) in Y values. 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dirty="0"/>
                  <a:t>Non-parametric test.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dirty="0"/>
                  <a:t>Hypothesis : 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US" dirty="0"/>
                  <a:t>Null hypothesis: is no monotonic trend in the series.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US" dirty="0"/>
                  <a:t>Alternate hypothesis: a trend exists. This trend can be positive, negative, or non-null. </a:t>
                </a:r>
              </a:p>
              <a:p>
                <a:pPr lvl="1" algn="just">
                  <a:spcBef>
                    <a:spcPts val="1200"/>
                  </a:spcBef>
                </a:pPr>
                <a:endParaRPr lang="en-US" dirty="0"/>
              </a:p>
              <a:p>
                <a:pPr marL="342900" lvl="1" indent="-342900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pt-B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r>
                  <a:rPr lang="en-US" dirty="0"/>
                  <a:t> there is a </a:t>
                </a:r>
                <a:r>
                  <a:rPr lang="en-US" dirty="0">
                    <a:solidFill>
                      <a:srgbClr val="0070C0"/>
                    </a:solidFill>
                  </a:rPr>
                  <a:t>positive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(negative)</a:t>
                </a:r>
                <a:r>
                  <a:rPr lang="en-US" dirty="0"/>
                  <a:t> trend.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CF015EC-D676-47F8-975C-10816B756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34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05B19CFD-CCA9-415D-A379-5EE523829DEA}"/>
              </a:ext>
            </a:extLst>
          </p:cNvPr>
          <p:cNvCxnSpPr>
            <a:cxnSpLocks/>
          </p:cNvCxnSpPr>
          <p:nvPr/>
        </p:nvCxnSpPr>
        <p:spPr>
          <a:xfrm>
            <a:off x="845128" y="6096000"/>
            <a:ext cx="10792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9A6E7CC1-651C-48D3-B677-4526A4DBEB64}"/>
              </a:ext>
            </a:extLst>
          </p:cNvPr>
          <p:cNvCxnSpPr>
            <a:cxnSpLocks/>
          </p:cNvCxnSpPr>
          <p:nvPr/>
        </p:nvCxnSpPr>
        <p:spPr>
          <a:xfrm flipV="1">
            <a:off x="845128" y="928255"/>
            <a:ext cx="0" cy="516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91FBD21-10E6-408A-B8CF-E20CCBD19354}"/>
              </a:ext>
            </a:extLst>
          </p:cNvPr>
          <p:cNvSpPr/>
          <p:nvPr/>
        </p:nvSpPr>
        <p:spPr>
          <a:xfrm>
            <a:off x="2001975" y="5417127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1A806A-6911-41CE-B75D-D46FCAA0F7DC}"/>
              </a:ext>
            </a:extLst>
          </p:cNvPr>
          <p:cNvSpPr/>
          <p:nvPr/>
        </p:nvSpPr>
        <p:spPr>
          <a:xfrm>
            <a:off x="1291937" y="5465618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E34B89-B6DE-45A1-BAFB-0EB4F60738B6}"/>
              </a:ext>
            </a:extLst>
          </p:cNvPr>
          <p:cNvSpPr/>
          <p:nvPr/>
        </p:nvSpPr>
        <p:spPr>
          <a:xfrm>
            <a:off x="2712012" y="5417127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92957D-7B29-497F-AD98-5D31FE594AAA}"/>
              </a:ext>
            </a:extLst>
          </p:cNvPr>
          <p:cNvSpPr/>
          <p:nvPr/>
        </p:nvSpPr>
        <p:spPr>
          <a:xfrm>
            <a:off x="3422049" y="5320145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5AAB41-8467-4CFF-AEE8-67E3ABBEA55F}"/>
              </a:ext>
            </a:extLst>
          </p:cNvPr>
          <p:cNvSpPr/>
          <p:nvPr/>
        </p:nvSpPr>
        <p:spPr>
          <a:xfrm>
            <a:off x="4897544" y="5063834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55ADE5-3B15-4D70-BF7E-4606486199A0}"/>
              </a:ext>
            </a:extLst>
          </p:cNvPr>
          <p:cNvSpPr/>
          <p:nvPr/>
        </p:nvSpPr>
        <p:spPr>
          <a:xfrm>
            <a:off x="4263697" y="5069029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54880E-7FA4-452C-99B6-6020EF0DB2A9}"/>
              </a:ext>
            </a:extLst>
          </p:cNvPr>
          <p:cNvSpPr/>
          <p:nvPr/>
        </p:nvSpPr>
        <p:spPr>
          <a:xfrm>
            <a:off x="5552161" y="4329543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90367-D274-4C27-B7C7-C065E912F9E7}"/>
              </a:ext>
            </a:extLst>
          </p:cNvPr>
          <p:cNvSpPr/>
          <p:nvPr/>
        </p:nvSpPr>
        <p:spPr>
          <a:xfrm>
            <a:off x="6248343" y="2874817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31556C-87FD-461C-B1BF-D41D32F54E41}"/>
              </a:ext>
            </a:extLst>
          </p:cNvPr>
          <p:cNvSpPr/>
          <p:nvPr/>
        </p:nvSpPr>
        <p:spPr>
          <a:xfrm>
            <a:off x="6920306" y="2126671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8ECA99-6D27-494D-99D0-790A71B0671D}"/>
              </a:ext>
            </a:extLst>
          </p:cNvPr>
          <p:cNvSpPr/>
          <p:nvPr/>
        </p:nvSpPr>
        <p:spPr>
          <a:xfrm>
            <a:off x="7612317" y="1976483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A0D3A-A495-4522-B34E-E17438202A81}"/>
              </a:ext>
            </a:extLst>
          </p:cNvPr>
          <p:cNvSpPr/>
          <p:nvPr/>
        </p:nvSpPr>
        <p:spPr>
          <a:xfrm>
            <a:off x="8930771" y="2979721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F40CDC-4964-41CA-A798-61798C92FF18}"/>
              </a:ext>
            </a:extLst>
          </p:cNvPr>
          <p:cNvSpPr/>
          <p:nvPr/>
        </p:nvSpPr>
        <p:spPr>
          <a:xfrm>
            <a:off x="10312969" y="4854832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BA7A80-6DAB-4489-8DBA-6A4D9516DB0E}"/>
              </a:ext>
            </a:extLst>
          </p:cNvPr>
          <p:cNvSpPr/>
          <p:nvPr/>
        </p:nvSpPr>
        <p:spPr>
          <a:xfrm>
            <a:off x="10995163" y="5489863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4DEAD7-00AA-41B8-9D54-5F316240F5E1}"/>
              </a:ext>
            </a:extLst>
          </p:cNvPr>
          <p:cNvSpPr/>
          <p:nvPr/>
        </p:nvSpPr>
        <p:spPr>
          <a:xfrm>
            <a:off x="9529938" y="4053448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haveta à esquerda 2">
            <a:extLst>
              <a:ext uri="{FF2B5EF4-FFF2-40B4-BE49-F238E27FC236}">
                <a16:creationId xmlns:a16="http://schemas.microsoft.com/office/drawing/2014/main" id="{824C5140-60CC-479C-B8A7-A69E57EE9F4B}"/>
              </a:ext>
            </a:extLst>
          </p:cNvPr>
          <p:cNvSpPr/>
          <p:nvPr/>
        </p:nvSpPr>
        <p:spPr>
          <a:xfrm rot="5400000">
            <a:off x="1887389" y="3736994"/>
            <a:ext cx="502749" cy="1409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haveta à esquerda 23">
            <a:extLst>
              <a:ext uri="{FF2B5EF4-FFF2-40B4-BE49-F238E27FC236}">
                <a16:creationId xmlns:a16="http://schemas.microsoft.com/office/drawing/2014/main" id="{5B272F8A-A323-4D56-9E43-E69E3DC18A56}"/>
              </a:ext>
            </a:extLst>
          </p:cNvPr>
          <p:cNvSpPr/>
          <p:nvPr/>
        </p:nvSpPr>
        <p:spPr>
          <a:xfrm rot="5400000">
            <a:off x="2493545" y="2676374"/>
            <a:ext cx="568545" cy="1551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haveta à esquerda 27">
            <a:extLst>
              <a:ext uri="{FF2B5EF4-FFF2-40B4-BE49-F238E27FC236}">
                <a16:creationId xmlns:a16="http://schemas.microsoft.com/office/drawing/2014/main" id="{71F91612-0A5A-4ABA-AA54-93418F741BC5}"/>
              </a:ext>
            </a:extLst>
          </p:cNvPr>
          <p:cNvSpPr/>
          <p:nvPr/>
        </p:nvSpPr>
        <p:spPr>
          <a:xfrm rot="5400000">
            <a:off x="3382758" y="2014342"/>
            <a:ext cx="683713" cy="1341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AEE129D2-5C7C-4C24-A49F-EDBEDAD3F5CF}"/>
              </a:ext>
            </a:extLst>
          </p:cNvPr>
          <p:cNvCxnSpPr>
            <a:cxnSpLocks/>
          </p:cNvCxnSpPr>
          <p:nvPr/>
        </p:nvCxnSpPr>
        <p:spPr>
          <a:xfrm>
            <a:off x="1433905" y="4952999"/>
            <a:ext cx="1" cy="401784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019A02FD-0BFA-411B-94AF-D8CBC7366C1B}"/>
              </a:ext>
            </a:extLst>
          </p:cNvPr>
          <p:cNvCxnSpPr>
            <a:cxnSpLocks/>
          </p:cNvCxnSpPr>
          <p:nvPr/>
        </p:nvCxnSpPr>
        <p:spPr>
          <a:xfrm>
            <a:off x="2001975" y="3877538"/>
            <a:ext cx="0" cy="452005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BF43F6F7-0945-4288-994E-81181246033C}"/>
              </a:ext>
            </a:extLst>
          </p:cNvPr>
          <p:cNvCxnSpPr>
            <a:cxnSpLocks/>
          </p:cNvCxnSpPr>
          <p:nvPr/>
        </p:nvCxnSpPr>
        <p:spPr>
          <a:xfrm>
            <a:off x="2843625" y="4804061"/>
            <a:ext cx="1" cy="401784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6E8BCD9-BF3F-4F7D-BC7E-15A91D5EEA50}"/>
              </a:ext>
            </a:extLst>
          </p:cNvPr>
          <p:cNvCxnSpPr>
            <a:cxnSpLocks/>
          </p:cNvCxnSpPr>
          <p:nvPr/>
        </p:nvCxnSpPr>
        <p:spPr>
          <a:xfrm>
            <a:off x="3553661" y="3853292"/>
            <a:ext cx="0" cy="132830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65C0E333-1825-45A2-A093-039E2DFA792D}"/>
              </a:ext>
            </a:extLst>
          </p:cNvPr>
          <p:cNvCxnSpPr>
            <a:cxnSpLocks/>
          </p:cNvCxnSpPr>
          <p:nvPr/>
        </p:nvCxnSpPr>
        <p:spPr>
          <a:xfrm>
            <a:off x="4395314" y="3165763"/>
            <a:ext cx="0" cy="173181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CBE528BD-C06E-4939-8B92-511E47F75F8D}"/>
              </a:ext>
            </a:extLst>
          </p:cNvPr>
          <p:cNvCxnSpPr>
            <a:cxnSpLocks/>
          </p:cNvCxnSpPr>
          <p:nvPr/>
        </p:nvCxnSpPr>
        <p:spPr>
          <a:xfrm>
            <a:off x="3060835" y="3110343"/>
            <a:ext cx="0" cy="272599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FF3CF22F-086F-4C4C-932B-E64E185907FC}"/>
                  </a:ext>
                </a:extLst>
              </p:cNvPr>
              <p:cNvSpPr txBox="1"/>
              <p:nvPr/>
            </p:nvSpPr>
            <p:spPr>
              <a:xfrm>
                <a:off x="1666987" y="4492519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FF3CF22F-086F-4C4C-932B-E64E1859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987" y="4492519"/>
                <a:ext cx="9332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B7E6A75-CBE0-424F-8BEB-309708E2B70A}"/>
                  </a:ext>
                </a:extLst>
              </p:cNvPr>
              <p:cNvSpPr txBox="1"/>
              <p:nvPr/>
            </p:nvSpPr>
            <p:spPr>
              <a:xfrm>
                <a:off x="2245407" y="3521425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B7E6A75-CBE0-424F-8BEB-309708E2B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07" y="3521425"/>
                <a:ext cx="9332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6F59C30-51F6-4F06-9D0D-8BDAC5B49A09}"/>
                  </a:ext>
                </a:extLst>
              </p:cNvPr>
              <p:cNvSpPr txBox="1"/>
              <p:nvPr/>
            </p:nvSpPr>
            <p:spPr>
              <a:xfrm>
                <a:off x="3258012" y="2796111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6F59C30-51F6-4F06-9D0D-8BDAC5B49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012" y="2796111"/>
                <a:ext cx="9332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haveta à esquerda 43">
            <a:extLst>
              <a:ext uri="{FF2B5EF4-FFF2-40B4-BE49-F238E27FC236}">
                <a16:creationId xmlns:a16="http://schemas.microsoft.com/office/drawing/2014/main" id="{27DC4909-56F0-41C2-964D-D4924C3BA96C}"/>
              </a:ext>
            </a:extLst>
          </p:cNvPr>
          <p:cNvSpPr/>
          <p:nvPr/>
        </p:nvSpPr>
        <p:spPr>
          <a:xfrm rot="5400000">
            <a:off x="5383856" y="1312054"/>
            <a:ext cx="683713" cy="1341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781E5F93-CBBF-4F0C-82BD-65BAC7035AA4}"/>
              </a:ext>
            </a:extLst>
          </p:cNvPr>
          <p:cNvCxnSpPr>
            <a:cxnSpLocks/>
          </p:cNvCxnSpPr>
          <p:nvPr/>
        </p:nvCxnSpPr>
        <p:spPr>
          <a:xfrm>
            <a:off x="9034898" y="1931456"/>
            <a:ext cx="0" cy="67194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85932F8D-7E9C-4475-B509-BD6C97CD9F04}"/>
              </a:ext>
            </a:extLst>
          </p:cNvPr>
          <p:cNvCxnSpPr>
            <a:cxnSpLocks/>
          </p:cNvCxnSpPr>
          <p:nvPr/>
        </p:nvCxnSpPr>
        <p:spPr>
          <a:xfrm>
            <a:off x="5029093" y="2540954"/>
            <a:ext cx="0" cy="2267465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AA28D760-A2FA-4FD6-BF07-B9C684E96EDF}"/>
                  </a:ext>
                </a:extLst>
              </p:cNvPr>
              <p:cNvSpPr txBox="1"/>
              <p:nvPr/>
            </p:nvSpPr>
            <p:spPr>
              <a:xfrm>
                <a:off x="5143246" y="2045715"/>
                <a:ext cx="1229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𝑃𝑂𝑆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AA28D760-A2FA-4FD6-BF07-B9C684E96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46" y="2045715"/>
                <a:ext cx="1229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haveta à esquerda 49">
            <a:extLst>
              <a:ext uri="{FF2B5EF4-FFF2-40B4-BE49-F238E27FC236}">
                <a16:creationId xmlns:a16="http://schemas.microsoft.com/office/drawing/2014/main" id="{90A0041E-5A05-4D16-98D3-1148D1010521}"/>
              </a:ext>
            </a:extLst>
          </p:cNvPr>
          <p:cNvSpPr/>
          <p:nvPr/>
        </p:nvSpPr>
        <p:spPr>
          <a:xfrm rot="5400000">
            <a:off x="9414526" y="693618"/>
            <a:ext cx="683716" cy="14429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BE70C5C8-5894-4988-9D9C-6B1750EB34C6}"/>
                  </a:ext>
                </a:extLst>
              </p:cNvPr>
              <p:cNvSpPr txBox="1"/>
              <p:nvPr/>
            </p:nvSpPr>
            <p:spPr>
              <a:xfrm>
                <a:off x="9156390" y="1549920"/>
                <a:ext cx="1273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𝑁𝐸𝐺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BE70C5C8-5894-4988-9D9C-6B1750EB3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390" y="1549920"/>
                <a:ext cx="12735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30B5229B-D8EC-4AE0-B3ED-E96FCB220E44}"/>
              </a:ext>
            </a:extLst>
          </p:cNvPr>
          <p:cNvCxnSpPr>
            <a:cxnSpLocks/>
          </p:cNvCxnSpPr>
          <p:nvPr/>
        </p:nvCxnSpPr>
        <p:spPr>
          <a:xfrm>
            <a:off x="10477875" y="1931456"/>
            <a:ext cx="1" cy="2652501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haveta à esquerda 54">
            <a:extLst>
              <a:ext uri="{FF2B5EF4-FFF2-40B4-BE49-F238E27FC236}">
                <a16:creationId xmlns:a16="http://schemas.microsoft.com/office/drawing/2014/main" id="{F46CD702-F30D-4D8A-B028-99BC4D7C29A3}"/>
              </a:ext>
            </a:extLst>
          </p:cNvPr>
          <p:cNvSpPr/>
          <p:nvPr/>
        </p:nvSpPr>
        <p:spPr>
          <a:xfrm rot="5400000">
            <a:off x="7421223" y="315044"/>
            <a:ext cx="502749" cy="1409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034BE44-2013-4A63-B8C9-A3B2268A3CAA}"/>
              </a:ext>
            </a:extLst>
          </p:cNvPr>
          <p:cNvSpPr/>
          <p:nvPr/>
        </p:nvSpPr>
        <p:spPr>
          <a:xfrm>
            <a:off x="8243973" y="2291674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A5393C88-9F50-4D75-9CCB-678A149ADE50}"/>
              </a:ext>
            </a:extLst>
          </p:cNvPr>
          <p:cNvCxnSpPr>
            <a:cxnSpLocks/>
          </p:cNvCxnSpPr>
          <p:nvPr/>
        </p:nvCxnSpPr>
        <p:spPr>
          <a:xfrm>
            <a:off x="6998236" y="1373769"/>
            <a:ext cx="0" cy="67194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6531A87F-E029-448D-BB93-5C8EE27ACDD7}"/>
              </a:ext>
            </a:extLst>
          </p:cNvPr>
          <p:cNvCxnSpPr>
            <a:cxnSpLocks/>
          </p:cNvCxnSpPr>
          <p:nvPr/>
        </p:nvCxnSpPr>
        <p:spPr>
          <a:xfrm>
            <a:off x="8375587" y="1450010"/>
            <a:ext cx="0" cy="67194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3307799-009A-41EE-A2F7-4590292E597A}"/>
                  </a:ext>
                </a:extLst>
              </p:cNvPr>
              <p:cNvSpPr txBox="1"/>
              <p:nvPr/>
            </p:nvSpPr>
            <p:spPr>
              <a:xfrm>
                <a:off x="7249674" y="1131515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3307799-009A-41EE-A2F7-4590292E5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674" y="1131515"/>
                <a:ext cx="9332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F282EDBF-DEEC-485B-955E-5A77BB3D1325}"/>
                  </a:ext>
                </a:extLst>
              </p:cNvPr>
              <p:cNvSpPr txBox="1"/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F282EDBF-DEEC-485B-955E-5A77BB3D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9EDD5F6A-1616-4C61-A91B-00AAE41F4268}"/>
                  </a:ext>
                </a:extLst>
              </p:cNvPr>
              <p:cNvSpPr txBox="1"/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9EDD5F6A-1616-4C61-A91B-00AAE41F4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80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19299-E7F2-46FF-BDF1-9AA6EC52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0" y="182245"/>
            <a:ext cx="3429000" cy="1325563"/>
          </a:xfrm>
        </p:spPr>
        <p:txBody>
          <a:bodyPr/>
          <a:lstStyle/>
          <a:p>
            <a:r>
              <a:rPr lang="en-GB" dirty="0"/>
              <a:t>Trend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59280B-C82F-48A0-87BF-868462C8B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458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dirty="0"/>
                  <a:t>IF </a:t>
                </a:r>
                <a:r>
                  <a:rPr lang="en-GB" dirty="0"/>
                  <a:t>(</a:t>
                </a:r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p-value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dirty="0"/>
                  <a:t>) {</a:t>
                </a:r>
              </a:p>
              <a:p>
                <a:pPr marL="0" indent="0">
                  <a:buNone/>
                </a:pPr>
                <a:r>
                  <a:rPr lang="en-GB" dirty="0"/>
                  <a:t>	Trend = “NONE”</a:t>
                </a:r>
              </a:p>
              <a:p>
                <a:pPr marL="0" indent="0">
                  <a:buNone/>
                </a:pPr>
                <a:r>
                  <a:rPr lang="en-GB" dirty="0"/>
                  <a:t>} </a:t>
                </a:r>
                <a:r>
                  <a:rPr lang="en-GB" b="1" dirty="0"/>
                  <a:t>ELSE</a:t>
                </a:r>
                <a:r>
                  <a:rPr lang="en-GB" dirty="0"/>
                  <a:t> {</a:t>
                </a:r>
              </a:p>
              <a:p>
                <a:pPr marL="0" indent="0">
                  <a:buNone/>
                </a:pPr>
                <a:r>
                  <a:rPr lang="en-GB" dirty="0"/>
                  <a:t>	IF(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dirty="0"/>
                  <a:t>){</a:t>
                </a:r>
              </a:p>
              <a:p>
                <a:pPr marL="0" indent="0">
                  <a:buNone/>
                </a:pPr>
                <a:r>
                  <a:rPr lang="en-GB" dirty="0"/>
                  <a:t>		Trend = “POSITIVE”</a:t>
                </a:r>
              </a:p>
              <a:p>
                <a:pPr marL="0" indent="0">
                  <a:buNone/>
                </a:pPr>
                <a:r>
                  <a:rPr lang="en-GB" dirty="0"/>
                  <a:t>	}ELSE{</a:t>
                </a:r>
              </a:p>
              <a:p>
                <a:pPr marL="0" indent="0">
                  <a:buNone/>
                </a:pPr>
                <a:r>
                  <a:rPr lang="en-GB" dirty="0"/>
                  <a:t>		Trend = “NEGATIVE”</a:t>
                </a:r>
              </a:p>
              <a:p>
                <a:pPr marL="0" indent="0">
                  <a:buNone/>
                </a:pPr>
                <a:r>
                  <a:rPr lang="en-GB" dirty="0"/>
                  <a:t>	}</a:t>
                </a:r>
              </a:p>
              <a:p>
                <a:pPr marL="0" indent="0">
                  <a:buNone/>
                </a:pPr>
                <a:r>
                  <a:rPr lang="en-GB" dirty="0"/>
                  <a:t>}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59280B-C82F-48A0-87BF-868462C8B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4585"/>
                <a:ext cx="10515600" cy="4351338"/>
              </a:xfrm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81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993B5576-4E50-496A-9CB6-CD60ED131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00" y="0"/>
            <a:ext cx="6840000" cy="68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332A3C0-C79E-4508-B30D-D00CB082B439}"/>
                  </a:ext>
                </a:extLst>
              </p:cNvPr>
              <p:cNvSpPr txBox="1"/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𝟐𝟏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332A3C0-C79E-4508-B30D-D00CB082B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blipFill>
                <a:blip r:embed="rId3"/>
                <a:stretch>
                  <a:fillRect r="-347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86063C3-E612-433D-88CE-196CBD82FD15}"/>
                  </a:ext>
                </a:extLst>
              </p:cNvPr>
              <p:cNvSpPr txBox="1"/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86063C3-E612-433D-88CE-196CBD82F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927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900</Words>
  <Application>Microsoft Office PowerPoint</Application>
  <PresentationFormat>Widescreen</PresentationFormat>
  <Paragraphs>435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Mann-Kendall Trend Test</vt:lpstr>
      <vt:lpstr>Apresentação do PowerPoint</vt:lpstr>
      <vt:lpstr>Trend analysis</vt:lpstr>
      <vt:lpstr>Apresentação do PowerPoint</vt:lpstr>
      <vt:lpstr>Apresentação do PowerPoint</vt:lpstr>
      <vt:lpstr>Apresentação do PowerPoint</vt:lpstr>
      <vt:lpstr>Experimento 1</vt:lpstr>
      <vt:lpstr>Apresentação do PowerPoint</vt:lpstr>
      <vt:lpstr>Apresentação do PowerPoint</vt:lpstr>
      <vt:lpstr>Apresentação do PowerPoint</vt:lpstr>
      <vt:lpstr>Apresentação do PowerPoint</vt:lpstr>
      <vt:lpstr>Experimento 1</vt:lpstr>
      <vt:lpstr>Apresentação do PowerPoint</vt:lpstr>
      <vt:lpstr>Apresentação do PowerPoint</vt:lpstr>
      <vt:lpstr>Apresentação do PowerPoint</vt:lpstr>
      <vt:lpstr>Apresentação do PowerPoint</vt:lpstr>
      <vt:lpstr>Experimento 3</vt:lpstr>
      <vt:lpstr>Apresentação do PowerPoint</vt:lpstr>
      <vt:lpstr>Apresentação do PowerPoint</vt:lpstr>
      <vt:lpstr>Apresentação do PowerPoint</vt:lpstr>
      <vt:lpstr>Apresentação do PowerPoint</vt:lpstr>
      <vt:lpstr>Experimento 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 Paulino</dc:creator>
  <cp:lastModifiedBy>Jair Paulino</cp:lastModifiedBy>
  <cp:revision>25</cp:revision>
  <dcterms:created xsi:type="dcterms:W3CDTF">2021-07-09T13:53:59Z</dcterms:created>
  <dcterms:modified xsi:type="dcterms:W3CDTF">2021-10-01T16:50:39Z</dcterms:modified>
</cp:coreProperties>
</file>