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19" r:id="rId3"/>
    <p:sldId id="318" r:id="rId4"/>
    <p:sldId id="297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294" r:id="rId14"/>
    <p:sldId id="298" r:id="rId15"/>
    <p:sldId id="301" r:id="rId16"/>
    <p:sldId id="317" r:id="rId17"/>
    <p:sldId id="316" r:id="rId18"/>
    <p:sldId id="313" r:id="rId19"/>
    <p:sldId id="314" r:id="rId20"/>
    <p:sldId id="315" r:id="rId21"/>
    <p:sldId id="310" r:id="rId22"/>
    <p:sldId id="311" r:id="rId23"/>
    <p:sldId id="320" r:id="rId24"/>
    <p:sldId id="286" r:id="rId25"/>
    <p:sldId id="287" r:id="rId26"/>
    <p:sldId id="292" r:id="rId27"/>
    <p:sldId id="293" r:id="rId28"/>
    <p:sldId id="256" r:id="rId29"/>
    <p:sldId id="261" r:id="rId30"/>
    <p:sldId id="258" r:id="rId31"/>
    <p:sldId id="262" r:id="rId32"/>
    <p:sldId id="260" r:id="rId33"/>
    <p:sldId id="257" r:id="rId34"/>
    <p:sldId id="259" r:id="rId35"/>
    <p:sldId id="263" r:id="rId36"/>
    <p:sldId id="264" r:id="rId37"/>
    <p:sldId id="265" r:id="rId38"/>
    <p:sldId id="266" r:id="rId39"/>
    <p:sldId id="267" r:id="rId40"/>
    <p:sldId id="270" r:id="rId41"/>
    <p:sldId id="268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90" r:id="rId57"/>
    <p:sldId id="288" r:id="rId58"/>
    <p:sldId id="285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2" autoAdjust="0"/>
    <p:restoredTop sz="94660"/>
  </p:normalViewPr>
  <p:slideViewPr>
    <p:cSldViewPr snapToGrid="0">
      <p:cViewPr>
        <p:scale>
          <a:sx n="66" d="100"/>
          <a:sy n="66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C485-7510-40D6-B46B-7536016E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9F8F75-8E42-4AAC-BF60-58BF40E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E7408C-846F-483F-9750-0C97B21C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C2393C-C4C4-40A5-9B2E-31E47C77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CEE8F9-AE13-43F8-A18C-78BE4AFD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5ED-FA1B-452F-A899-D5EDA0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7AD7D2-940E-4041-92F4-8043AFE6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EEA2E6-3737-4EE3-9B35-DBD26BA9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39AC05-D213-406D-AC67-926C955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0C7BA-160D-4E1C-8765-E214956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DA1B3-3424-4984-A28B-24CF23A9F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1B00C9-0152-48B2-B81B-70D17E46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7E4DD-C923-4C84-91E4-EBFD3F3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06240B-7F29-448E-ABF2-CAF84BB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572EC3-7962-4573-BA63-E58D536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9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B74C1-3AD5-40A2-8FCB-4322596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6B19F2-1187-4826-9AE0-B0A42045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870AD9-E77E-4D9F-8845-9391285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E9EF1D-4133-4C07-9839-C55161B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15BBE-C240-4458-8C41-EDB8F25E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1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2FC-E375-4138-8A77-FE89740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9AEB78-6C4C-4E75-936F-B9A154D3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D647E-8E87-4267-ADAF-761F733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D4D7AD-C2A0-42A6-99EB-42EEA60A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C78927-EF44-44AA-8284-A65B980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174C-C9D1-4150-B278-F208B0C0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A89C3A-7EB2-407C-9732-50C988B3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4677D0-37F5-4142-AF3A-955B1B4B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5EB24D-5C8E-4572-9DF5-4AE837BC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3E4CF8-A5BB-4156-B909-67ABEF9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E370F7-AA1E-49E8-A8AC-09F459A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C93C-837E-437F-B584-457B233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B18A90-3201-48D7-BE0B-F59B2421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0539E3-60A4-45F9-9822-19F967C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83CAD7-7A2D-4879-9260-4D929229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AD78A78-FE05-4979-A449-CCF50387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B60E9E-EA5D-4662-B314-D2816377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B157608-DFB6-4763-B703-6FA9756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075516D-5FD7-4079-9DE5-F88E9A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9E23-2039-422C-89B3-BBE46B8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1E155D-84AF-4BCB-AB09-0BBF366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E2F16D-96ED-46B8-BDA8-3E99A1B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EFD914-71E2-49CF-9DF9-8467A25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AE1FF9-4AB4-47BF-90EF-60836DC7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65CDFA-E681-47DF-8013-5A01DB4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AAC77A-23F8-4D70-9329-779C511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F6C5-EFD2-4240-8377-CC1E4D7D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281F0-58A5-4097-85A9-80A25FFE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D94380-1743-419B-9588-F118B2CF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A988CC-9A35-41B6-A6AB-DE1A8646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77803F-250C-41C4-BC68-3117625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AD3A-3BAA-4BBB-8358-87131EE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5D08A-EDAA-45E2-AA34-8E739B1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9A37B4F-426A-4E07-8CF4-9F6B1F91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A9E941-FDF8-45D9-BAB4-72D21268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7B8F3-4870-48C2-A2AE-C792C5E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11C8C1-2A58-4ED0-B5E8-4E8B707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8060B8-14BB-40C3-9381-D9B80ED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D4308C-1770-4D82-8CE0-7FC33AA6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86D012-E55B-415B-8C57-ECC3EA14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A02F86-8F7A-4D47-A37F-425E768E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BC5B-1C15-4ADE-8370-0535438127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79ED9-561C-4326-B384-11214FD2C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10375C-FA09-434A-B2AE-882402F8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E9A5-7333-46DA-8379-280A451F8C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12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10.png"/><Relationship Id="rId4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>
            <a:extLst>
              <a:ext uri="{FF2B5EF4-FFF2-40B4-BE49-F238E27FC236}">
                <a16:creationId xmlns:a16="http://schemas.microsoft.com/office/drawing/2014/main" id="{17424789-7E5C-428C-805B-F5105FCF1E16}"/>
              </a:ext>
            </a:extLst>
          </p:cNvPr>
          <p:cNvSpPr/>
          <p:nvPr/>
        </p:nvSpPr>
        <p:spPr>
          <a:xfrm>
            <a:off x="1254298" y="511934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 err="1"/>
              <a:t>Concept</a:t>
            </a:r>
            <a:r>
              <a:rPr lang="pt-BR" dirty="0"/>
              <a:t> </a:t>
            </a:r>
            <a:r>
              <a:rPr lang="pt-BR" dirty="0" err="1"/>
              <a:t>drift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en-GB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965BAAA-DC05-4F04-B908-531BC5D3B6D5}"/>
              </a:ext>
            </a:extLst>
          </p:cNvPr>
          <p:cNvSpPr/>
          <p:nvPr/>
        </p:nvSpPr>
        <p:spPr>
          <a:xfrm>
            <a:off x="8155868" y="511935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/>
              <a:t>Test </a:t>
            </a:r>
            <a:r>
              <a:rPr lang="pt-BR" dirty="0" err="1"/>
              <a:t>phase</a:t>
            </a:r>
            <a:endParaRPr lang="en-GB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464859F-8A51-41D7-989C-F474EA103629}"/>
              </a:ext>
            </a:extLst>
          </p:cNvPr>
          <p:cNvSpPr/>
          <p:nvPr/>
        </p:nvSpPr>
        <p:spPr>
          <a:xfrm>
            <a:off x="4705083" y="511935"/>
            <a:ext cx="2781833" cy="58341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r>
              <a:rPr lang="pt-BR" dirty="0"/>
              <a:t>Training </a:t>
            </a:r>
            <a:r>
              <a:rPr lang="pt-BR" dirty="0" err="1"/>
              <a:t>phase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/>
              <p:nvPr/>
            </p:nvSpPr>
            <p:spPr>
              <a:xfrm>
                <a:off x="1528605" y="2318746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Running mean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05" y="2318746"/>
                <a:ext cx="2185987" cy="75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33DD981C-E608-435F-B09D-3D0EAEDC66DE}"/>
              </a:ext>
            </a:extLst>
          </p:cNvPr>
          <p:cNvSpPr/>
          <p:nvPr/>
        </p:nvSpPr>
        <p:spPr>
          <a:xfrm>
            <a:off x="2089388" y="1317308"/>
            <a:ext cx="1064419" cy="75723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/>
              <p:nvPr/>
            </p:nvSpPr>
            <p:spPr>
              <a:xfrm>
                <a:off x="1535589" y="3299151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Sliding</a:t>
                </a:r>
                <a:r>
                  <a:rPr lang="pt-BR" dirty="0"/>
                  <a:t> </a:t>
                </a:r>
                <a:r>
                  <a:rPr lang="pt-BR" dirty="0" err="1"/>
                  <a:t>window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589" y="3299151"/>
                <a:ext cx="2185987" cy="75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AA33962B-0203-47F1-85BF-42C5DD5C08C6}"/>
              </a:ext>
            </a:extLst>
          </p:cNvPr>
          <p:cNvSpPr/>
          <p:nvPr/>
        </p:nvSpPr>
        <p:spPr>
          <a:xfrm>
            <a:off x="1535589" y="4298606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Mann-</a:t>
            </a:r>
            <a:r>
              <a:rPr lang="pt-BR" dirty="0" err="1"/>
              <a:t>Kendal</a:t>
            </a:r>
            <a:r>
              <a:rPr lang="pt-BR" dirty="0"/>
              <a:t> </a:t>
            </a:r>
            <a:r>
              <a:rPr lang="pt-BR" dirty="0" err="1"/>
              <a:t>test</a:t>
            </a:r>
            <a:endParaRPr lang="en-GB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8531304-5BE2-4DFB-9EC6-AF7791DCE21B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2621598" y="2074546"/>
            <a:ext cx="1" cy="24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5F32E6F-A8BC-4B01-BD27-5C69C661E1E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21599" y="3075984"/>
            <a:ext cx="6984" cy="223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A588CA-C754-405B-8F76-5B138FF6D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28583" y="4056389"/>
            <a:ext cx="0" cy="242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41EB13B9-27B1-41D1-ADD2-A5B087FD4C9C}"/>
              </a:ext>
            </a:extLst>
          </p:cNvPr>
          <p:cNvSpPr/>
          <p:nvPr/>
        </p:nvSpPr>
        <p:spPr>
          <a:xfrm>
            <a:off x="1535588" y="529643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Instance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endParaRPr lang="en-GB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1E949FD-403C-4897-8713-7E1738B058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2628582" y="5055844"/>
            <a:ext cx="1" cy="240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709AC3-B984-4C10-AAFA-01DB6A4DE74D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3721575" y="1700940"/>
            <a:ext cx="1281428" cy="3974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700C1ECA-1DF9-4B23-B04B-65663C656966}"/>
              </a:ext>
            </a:extLst>
          </p:cNvPr>
          <p:cNvSpPr/>
          <p:nvPr/>
        </p:nvSpPr>
        <p:spPr>
          <a:xfrm>
            <a:off x="5003005" y="3541889"/>
            <a:ext cx="2185987" cy="251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SVM 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MLP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LSTM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ELM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ARIMA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AFE78E-C348-4423-8FFE-D25E92EBCEFC}"/>
              </a:ext>
            </a:extLst>
          </p:cNvPr>
          <p:cNvSpPr/>
          <p:nvPr/>
        </p:nvSpPr>
        <p:spPr>
          <a:xfrm>
            <a:off x="8453789" y="2515507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Performance </a:t>
            </a:r>
            <a:r>
              <a:rPr lang="pt-BR" dirty="0" err="1"/>
              <a:t>analysis</a:t>
            </a:r>
            <a:endParaRPr lang="en-GB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69051F1-A143-40AB-BA98-7660B50A1026}"/>
              </a:ext>
            </a:extLst>
          </p:cNvPr>
          <p:cNvSpPr/>
          <p:nvPr/>
        </p:nvSpPr>
        <p:spPr>
          <a:xfrm>
            <a:off x="8453788" y="3765721"/>
            <a:ext cx="2185987" cy="2287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RMSE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MAPE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ARV</a:t>
            </a:r>
            <a:endParaRPr lang="en-GB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BB67C66-F9E1-4178-B43D-71D29DFFEC5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546782" y="3272745"/>
            <a:ext cx="1" cy="492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A9910CB9-E45C-482E-A880-AC469CD2C7FE}"/>
              </a:ext>
            </a:extLst>
          </p:cNvPr>
          <p:cNvCxnSpPr>
            <a:cxnSpLocks/>
            <a:stCxn id="26" idx="3"/>
            <a:endCxn id="92" idx="1"/>
          </p:cNvCxnSpPr>
          <p:nvPr/>
        </p:nvCxnSpPr>
        <p:spPr>
          <a:xfrm flipV="1">
            <a:off x="7188992" y="1695927"/>
            <a:ext cx="1264797" cy="31018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C2CA52-B199-48B2-9677-64C4F97A2157}"/>
              </a:ext>
            </a:extLst>
          </p:cNvPr>
          <p:cNvSpPr/>
          <p:nvPr/>
        </p:nvSpPr>
        <p:spPr>
          <a:xfrm>
            <a:off x="5003003" y="1322321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Split (70/30)</a:t>
            </a:r>
            <a:endParaRPr lang="en-GB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555FC45-90CD-4B53-80AD-FFE22404D060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6095997" y="2079559"/>
            <a:ext cx="1" cy="388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F7C45ECA-9324-458F-B42B-1B760CB6D4D7}"/>
              </a:ext>
            </a:extLst>
          </p:cNvPr>
          <p:cNvSpPr/>
          <p:nvPr/>
        </p:nvSpPr>
        <p:spPr>
          <a:xfrm>
            <a:off x="5003004" y="2468289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 err="1"/>
              <a:t>Normalisation</a:t>
            </a:r>
            <a:endParaRPr lang="en-GB" dirty="0"/>
          </a:p>
        </p:txBody>
      </p: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0E856C2A-EB20-4263-B7A0-4D9FDC373F00}"/>
              </a:ext>
            </a:extLst>
          </p:cNvPr>
          <p:cNvCxnSpPr>
            <a:cxnSpLocks/>
            <a:stCxn id="84" idx="2"/>
            <a:endCxn id="26" idx="0"/>
          </p:cNvCxnSpPr>
          <p:nvPr/>
        </p:nvCxnSpPr>
        <p:spPr>
          <a:xfrm>
            <a:off x="6095998" y="3225527"/>
            <a:ext cx="1" cy="316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E22101D8-8814-4642-B45C-029622D75CBE}"/>
              </a:ext>
            </a:extLst>
          </p:cNvPr>
          <p:cNvSpPr/>
          <p:nvPr/>
        </p:nvSpPr>
        <p:spPr>
          <a:xfrm>
            <a:off x="8453789" y="131730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Denormalisation</a:t>
            </a:r>
            <a:endParaRPr lang="en-GB" dirty="0"/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E5B2260B-CBEE-468D-B2D8-30823AE878ED}"/>
              </a:ext>
            </a:extLst>
          </p:cNvPr>
          <p:cNvCxnSpPr>
            <a:cxnSpLocks/>
            <a:stCxn id="92" idx="2"/>
            <a:endCxn id="37" idx="0"/>
          </p:cNvCxnSpPr>
          <p:nvPr/>
        </p:nvCxnSpPr>
        <p:spPr>
          <a:xfrm>
            <a:off x="9546783" y="2074546"/>
            <a:ext cx="0" cy="440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8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E6FC24-B5E8-435A-8374-E1FCDFB2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1" y="1462782"/>
            <a:ext cx="7560000" cy="45602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34F28F-7B55-4E85-B0AF-3FC1B12A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462" y="2709000"/>
            <a:ext cx="4022067" cy="144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CB2BB2-F507-4404-9BA5-C8E9E4649540}"/>
              </a:ext>
            </a:extLst>
          </p:cNvPr>
          <p:cNvSpPr txBox="1"/>
          <p:nvPr/>
        </p:nvSpPr>
        <p:spPr>
          <a:xfrm>
            <a:off x="3367199" y="1185783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7-step 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BCE87-FD13-483B-9ED6-77269F43DFB6}"/>
                  </a:ext>
                </a:extLst>
              </p:cNvPr>
              <p:cNvSpPr txBox="1"/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77BCE87-FD13-483B-9ED6-77269F43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blipFill>
                <a:blip r:embed="rId4"/>
                <a:stretch>
                  <a:fillRect t="-2222" r="-97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12EB9-667E-4860-9D71-1105E5FA525D}"/>
                  </a:ext>
                </a:extLst>
              </p:cNvPr>
              <p:cNvSpPr txBox="1"/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12EB9-667E-4860-9D71-1105E5FA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28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196B4A-59E4-4909-B367-B500039BF8A7}"/>
                  </a:ext>
                </a:extLst>
              </p:cNvPr>
              <p:cNvSpPr txBox="1"/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196B4A-59E4-4909-B367-B500039B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blipFill>
                <a:blip r:embed="rId6"/>
                <a:stretch>
                  <a:fillRect r="-48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9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FB5DC8A-7E8F-44E7-B3C2-85F551063712}"/>
              </a:ext>
            </a:extLst>
          </p:cNvPr>
          <p:cNvSpPr txBox="1"/>
          <p:nvPr/>
        </p:nvSpPr>
        <p:spPr>
          <a:xfrm>
            <a:off x="2429415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noneTrendTrain</a:t>
            </a:r>
            <a:r>
              <a:rPr lang="en-GB" b="1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05EA25-6CB0-4ACD-A1DD-0BB89DD8F364}"/>
              </a:ext>
            </a:extLst>
          </p:cNvPr>
          <p:cNvSpPr txBox="1"/>
          <p:nvPr/>
        </p:nvSpPr>
        <p:spPr>
          <a:xfrm>
            <a:off x="2429415" y="3538658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negativeTrendTrain</a:t>
            </a:r>
            <a:endParaRPr lang="en-GB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A0E19B-C383-45CE-A72E-61AEA04F584E}"/>
              </a:ext>
            </a:extLst>
          </p:cNvPr>
          <p:cNvSpPr txBox="1"/>
          <p:nvPr/>
        </p:nvSpPr>
        <p:spPr>
          <a:xfrm>
            <a:off x="7674076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positiveTrendTrain</a:t>
            </a:r>
            <a:endParaRPr lang="en-GB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F55D49-9E34-4068-92D4-E4A45BD2A72B}"/>
              </a:ext>
            </a:extLst>
          </p:cNvPr>
          <p:cNvSpPr txBox="1"/>
          <p:nvPr/>
        </p:nvSpPr>
        <p:spPr>
          <a:xfrm>
            <a:off x="7674076" y="3448001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normTrain</a:t>
            </a:r>
            <a:endParaRPr lang="en-GB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788B61-8F5D-47BB-BB37-470241E4DC30}"/>
              </a:ext>
            </a:extLst>
          </p:cNvPr>
          <p:cNvSpPr txBox="1"/>
          <p:nvPr/>
        </p:nvSpPr>
        <p:spPr>
          <a:xfrm>
            <a:off x="0" y="158185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14-step ahead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8E1DD8-F693-48F7-A3D4-B34E04F8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71" y="692801"/>
            <a:ext cx="3525388" cy="252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1CD7CA-95D6-428C-8186-758BE6B5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53" y="691791"/>
            <a:ext cx="4164146" cy="252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80CC4BB-FFBF-4C9F-9CD9-C441BAF04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78" y="3961210"/>
            <a:ext cx="4467974" cy="252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343056-55F1-48AA-B3B8-617D0111A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206" y="3961210"/>
            <a:ext cx="43024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8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F2357E-7466-4504-84BA-C6A4DA92D1C0}"/>
              </a:ext>
            </a:extLst>
          </p:cNvPr>
          <p:cNvSpPr txBox="1"/>
          <p:nvPr/>
        </p:nvSpPr>
        <p:spPr>
          <a:xfrm>
            <a:off x="3367199" y="1185783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14-step 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BC542CF-B2FC-416E-851A-E507BBF2C937}"/>
                  </a:ext>
                </a:extLst>
              </p:cNvPr>
              <p:cNvSpPr txBox="1"/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BC542CF-B2FC-416E-851A-E507BBF2C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blipFill>
                <a:blip r:embed="rId2"/>
                <a:stretch>
                  <a:fillRect t="-2222" r="-97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6722F66-32B4-466E-8D75-170AAAB691B0}"/>
                  </a:ext>
                </a:extLst>
              </p:cNvPr>
              <p:cNvSpPr txBox="1"/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6722F66-32B4-466E-8D75-170AAAB6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blipFill>
                <a:blip r:embed="rId3"/>
                <a:stretch>
                  <a:fillRect r="-28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B33D1F-F9FC-492C-BB2D-4ED9749EC497}"/>
                  </a:ext>
                </a:extLst>
              </p:cNvPr>
              <p:cNvSpPr txBox="1"/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B33D1F-F9FC-492C-BB2D-4ED9749E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r="-48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4BCE5B94-AA62-4BFF-8CD2-A8856516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27" y="1564826"/>
            <a:ext cx="7560000" cy="42983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5212267-0D27-4EF9-BF7D-FE1352D13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466" y="2709000"/>
            <a:ext cx="352551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B159E1F-A14E-449C-9780-6F5B6169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94" y="643943"/>
            <a:ext cx="3469748" cy="25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B5DC8A-7E8F-44E7-B3C2-85F551063712}"/>
              </a:ext>
            </a:extLst>
          </p:cNvPr>
          <p:cNvSpPr txBox="1"/>
          <p:nvPr/>
        </p:nvSpPr>
        <p:spPr>
          <a:xfrm>
            <a:off x="2429415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noneTrendTrain</a:t>
            </a:r>
            <a:r>
              <a:rPr lang="en-GB" b="1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05EA25-6CB0-4ACD-A1DD-0BB89DD8F364}"/>
              </a:ext>
            </a:extLst>
          </p:cNvPr>
          <p:cNvSpPr txBox="1"/>
          <p:nvPr/>
        </p:nvSpPr>
        <p:spPr>
          <a:xfrm>
            <a:off x="2429415" y="3538658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negativeTrendTrain</a:t>
            </a:r>
            <a:endParaRPr lang="en-GB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A0E19B-C383-45CE-A72E-61AEA04F584E}"/>
              </a:ext>
            </a:extLst>
          </p:cNvPr>
          <p:cNvSpPr txBox="1"/>
          <p:nvPr/>
        </p:nvSpPr>
        <p:spPr>
          <a:xfrm>
            <a:off x="7674076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positiveTrendTrain</a:t>
            </a:r>
            <a:endParaRPr lang="en-GB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6F9A275-FDA9-4EA0-8227-C240D7D7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556" y="3832341"/>
            <a:ext cx="3469748" cy="25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F55D49-9E34-4068-92D4-E4A45BD2A72B}"/>
              </a:ext>
            </a:extLst>
          </p:cNvPr>
          <p:cNvSpPr txBox="1"/>
          <p:nvPr/>
        </p:nvSpPr>
        <p:spPr>
          <a:xfrm>
            <a:off x="7674077" y="3400159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normTrain</a:t>
            </a:r>
            <a:endParaRPr lang="en-GB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94022F0-6BB3-4AB7-A70A-0104B4A8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53" y="637743"/>
            <a:ext cx="4113975" cy="252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798745-503B-4B06-9AA6-84B0CA81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87" y="4009648"/>
            <a:ext cx="4215556" cy="25200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788B61-8F5D-47BB-BB37-470241E4DC30}"/>
              </a:ext>
            </a:extLst>
          </p:cNvPr>
          <p:cNvSpPr txBox="1"/>
          <p:nvPr/>
        </p:nvSpPr>
        <p:spPr>
          <a:xfrm>
            <a:off x="0" y="158185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21-step ahead</a:t>
            </a:r>
          </a:p>
        </p:txBody>
      </p:sp>
    </p:spTree>
    <p:extLst>
      <p:ext uri="{BB962C8B-B14F-4D97-AF65-F5344CB8AC3E}">
        <p14:creationId xmlns:p14="http://schemas.microsoft.com/office/powerpoint/2010/main" val="161899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59B895B-3E53-4658-9555-B73A7084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3" y="706588"/>
            <a:ext cx="7814446" cy="5444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CF213B-20A5-4A9B-AE75-25374591C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508" y="2635222"/>
            <a:ext cx="3669011" cy="1587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4FE8EB-F983-4709-B82E-12118CD860A4}"/>
                  </a:ext>
                </a:extLst>
              </p:cNvPr>
              <p:cNvSpPr txBox="1"/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4FE8EB-F983-4709-B82E-12118CD8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blipFill>
                <a:blip r:embed="rId4"/>
                <a:stretch>
                  <a:fillRect t="-2222" r="-97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109D980-852C-4379-9E9A-B83EE5BC0C03}"/>
                  </a:ext>
                </a:extLst>
              </p:cNvPr>
              <p:cNvSpPr txBox="1"/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109D980-852C-4379-9E9A-B83EE5BC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28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A94CC6E-B458-4BFB-95CC-CFFC885B3565}"/>
                  </a:ext>
                </a:extLst>
              </p:cNvPr>
              <p:cNvSpPr txBox="1"/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A94CC6E-B458-4BFB-95CC-CFFC885B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blipFill>
                <a:blip r:embed="rId6"/>
                <a:stretch>
                  <a:fillRect r="-48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A3591F-AC25-43A3-96F7-F7732FD6FF03}"/>
              </a:ext>
            </a:extLst>
          </p:cNvPr>
          <p:cNvSpPr txBox="1"/>
          <p:nvPr/>
        </p:nvSpPr>
        <p:spPr>
          <a:xfrm>
            <a:off x="3238410" y="638893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21-step ahead</a:t>
            </a:r>
          </a:p>
        </p:txBody>
      </p:sp>
    </p:spTree>
    <p:extLst>
      <p:ext uri="{BB962C8B-B14F-4D97-AF65-F5344CB8AC3E}">
        <p14:creationId xmlns:p14="http://schemas.microsoft.com/office/powerpoint/2010/main" val="321531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7E19DC-F6ED-4432-A42C-67FD20A9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3" y="1434594"/>
            <a:ext cx="11244174" cy="457217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97E6F36-18DA-4318-A192-36C26106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5" y="109031"/>
            <a:ext cx="1874996" cy="1325563"/>
          </a:xfrm>
        </p:spPr>
        <p:txBody>
          <a:bodyPr/>
          <a:lstStyle/>
          <a:p>
            <a:r>
              <a:rPr lang="en-GB" dirty="0"/>
              <a:t>Brazil</a:t>
            </a:r>
          </a:p>
        </p:txBody>
      </p:sp>
    </p:spTree>
    <p:extLst>
      <p:ext uri="{BB962C8B-B14F-4D97-AF65-F5344CB8AC3E}">
        <p14:creationId xmlns:p14="http://schemas.microsoft.com/office/powerpoint/2010/main" val="50029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ECF8B1-EE07-48ED-94A9-3072EF08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9" y="840279"/>
            <a:ext cx="6918734" cy="51774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146BC7-E2F7-4569-8A10-AAF52612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63" y="961697"/>
            <a:ext cx="3266143" cy="50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8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1680A5-B54A-4DE2-A66F-0528D4B0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3" y="1852223"/>
            <a:ext cx="5552712" cy="47863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F3DA02-865F-460E-B5F3-EAC758D8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41" y="1615681"/>
            <a:ext cx="5278196" cy="4680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EA08255-F1DA-4050-8C93-BBFF453D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5" y="109031"/>
            <a:ext cx="1874996" cy="1325563"/>
          </a:xfrm>
        </p:spPr>
        <p:txBody>
          <a:bodyPr/>
          <a:lstStyle/>
          <a:p>
            <a:r>
              <a:rPr lang="en-GB" dirty="0"/>
              <a:t>Brazil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3DA97D-4B3B-429B-808C-7DB7AA8386A8}"/>
              </a:ext>
            </a:extLst>
          </p:cNvPr>
          <p:cNvSpPr txBox="1"/>
          <p:nvPr/>
        </p:nvSpPr>
        <p:spPr>
          <a:xfrm>
            <a:off x="2587072" y="1563253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TS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C1BB8F-5E8A-49DC-A528-D89006D248C4}"/>
              </a:ext>
            </a:extLst>
          </p:cNvPr>
          <p:cNvSpPr txBox="1"/>
          <p:nvPr/>
        </p:nvSpPr>
        <p:spPr>
          <a:xfrm>
            <a:off x="8656578" y="15752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phi=7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33A631E-D968-4D1B-AC9F-DDF8A8D80B02}"/>
                  </a:ext>
                </a:extLst>
              </p:cNvPr>
              <p:cNvSpPr txBox="1"/>
              <p:nvPr/>
            </p:nvSpPr>
            <p:spPr>
              <a:xfrm>
                <a:off x="10685655" y="259334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33A631E-D968-4D1B-AC9F-DDF8A8D80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55" y="259334"/>
                <a:ext cx="877636" cy="276999"/>
              </a:xfrm>
              <a:prstGeom prst="rect">
                <a:avLst/>
              </a:prstGeom>
              <a:blipFill>
                <a:blip r:embed="rId4"/>
                <a:stretch>
                  <a:fillRect t="-4444" r="-902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EDF016-538D-4CC3-8BDE-DCBDF839C01A}"/>
                  </a:ext>
                </a:extLst>
              </p:cNvPr>
              <p:cNvSpPr txBox="1"/>
              <p:nvPr/>
            </p:nvSpPr>
            <p:spPr>
              <a:xfrm>
                <a:off x="10296151" y="611764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EDF016-538D-4CC3-8BDE-DCBDF839C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151" y="611764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2885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5A5B9C5-F85A-4974-A2AF-B50A9945FCC0}"/>
                  </a:ext>
                </a:extLst>
              </p:cNvPr>
              <p:cNvSpPr txBox="1"/>
              <p:nvPr/>
            </p:nvSpPr>
            <p:spPr>
              <a:xfrm>
                <a:off x="10386303" y="938442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5A5B9C5-F85A-4974-A2AF-B50A9945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03" y="938442"/>
                <a:ext cx="1267140" cy="276999"/>
              </a:xfrm>
              <a:prstGeom prst="rect">
                <a:avLst/>
              </a:prstGeom>
              <a:blipFill>
                <a:blip r:embed="rId6"/>
                <a:stretch>
                  <a:fillRect r="-4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1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27EC3851-5148-494E-B258-8E6431BF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7" y="449879"/>
            <a:ext cx="7315215" cy="5486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7F1392-62F6-4EBC-8BD6-5E3296780E15}"/>
                  </a:ext>
                </a:extLst>
              </p:cNvPr>
              <p:cNvSpPr txBox="1"/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7F1392-62F6-4EBC-8BD6-5E329678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t="-2222" r="-97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B5032A-5416-482E-9B77-67C8E08591BB}"/>
                  </a:ext>
                </a:extLst>
              </p:cNvPr>
              <p:cNvSpPr txBox="1"/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B5032A-5416-482E-9B77-67C8E085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r="-28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EC521BF-79DB-4BFE-BE9D-E821227C323F}"/>
                  </a:ext>
                </a:extLst>
              </p:cNvPr>
              <p:cNvSpPr txBox="1"/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EC521BF-79DB-4BFE-BE9D-E821227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48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BC48AE77-EDC7-4654-99FB-ABCE5BF28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33654"/>
              </p:ext>
            </p:extLst>
          </p:nvPr>
        </p:nvGraphicFramePr>
        <p:xfrm>
          <a:off x="7661285" y="2000048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13904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11432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8BF9A9D-FC8C-4ACC-A325-EC0572738E32}"/>
              </a:ext>
            </a:extLst>
          </p:cNvPr>
          <p:cNvSpPr txBox="1"/>
          <p:nvPr/>
        </p:nvSpPr>
        <p:spPr>
          <a:xfrm>
            <a:off x="3157878" y="716584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14-step ahead</a:t>
            </a:r>
          </a:p>
        </p:txBody>
      </p:sp>
    </p:spTree>
    <p:extLst>
      <p:ext uri="{BB962C8B-B14F-4D97-AF65-F5344CB8AC3E}">
        <p14:creationId xmlns:p14="http://schemas.microsoft.com/office/powerpoint/2010/main" val="173971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D1D289C5-9E9B-4BDA-80AC-77672D02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2" y="685794"/>
            <a:ext cx="7315215" cy="5486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F9A6529-B97B-409A-9897-2539F21CA5AE}"/>
                  </a:ext>
                </a:extLst>
              </p:cNvPr>
              <p:cNvSpPr txBox="1"/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F9A6529-B97B-409A-9897-2539F21C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t="-2222" r="-97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899503-4750-4CBD-9ED7-A4DAF7EC97FC}"/>
                  </a:ext>
                </a:extLst>
              </p:cNvPr>
              <p:cNvSpPr txBox="1"/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899503-4750-4CBD-9ED7-A4DAF7EC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r="-28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18AA998-3AE7-4523-8828-3AA9D41667C5}"/>
                  </a:ext>
                </a:extLst>
              </p:cNvPr>
              <p:cNvSpPr txBox="1"/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18AA998-3AE7-4523-8828-3AA9D416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48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982F7BDE-D40C-4157-83E5-A951DD10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28156"/>
              </p:ext>
            </p:extLst>
          </p:nvPr>
        </p:nvGraphicFramePr>
        <p:xfrm>
          <a:off x="7661285" y="2000048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20469SVM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16338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6F96387B-8C54-4518-AC99-8949E29E2E13}"/>
              </a:ext>
            </a:extLst>
          </p:cNvPr>
          <p:cNvSpPr txBox="1"/>
          <p:nvPr/>
        </p:nvSpPr>
        <p:spPr>
          <a:xfrm>
            <a:off x="3157878" y="716584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21-step ahead</a:t>
            </a:r>
          </a:p>
        </p:txBody>
      </p:sp>
    </p:spTree>
    <p:extLst>
      <p:ext uri="{BB962C8B-B14F-4D97-AF65-F5344CB8AC3E}">
        <p14:creationId xmlns:p14="http://schemas.microsoft.com/office/powerpoint/2010/main" val="199226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6518D-45B3-4E21-BAF5-6B8A2B83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187502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A2F03980-0C52-4B4D-994E-140881248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6" y="655005"/>
            <a:ext cx="7315215" cy="5486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9AC180-E246-4601-B4D2-1C5B5EAB9FB6}"/>
                  </a:ext>
                </a:extLst>
              </p:cNvPr>
              <p:cNvSpPr txBox="1"/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29AC180-E246-4601-B4D2-1C5B5EAB9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t="-2222" r="-97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2D5E3E-D5D0-43BE-925B-6788FC2E1EC4}"/>
                  </a:ext>
                </a:extLst>
              </p:cNvPr>
              <p:cNvSpPr txBox="1"/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2D5E3E-D5D0-43BE-925B-6788FC2E1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r="-28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6BD3548-6B05-4FCF-B645-0DD4E71C8549}"/>
                  </a:ext>
                </a:extLst>
              </p:cNvPr>
              <p:cNvSpPr txBox="1"/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6BD3548-6B05-4FCF-B645-0DD4E71C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48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6DB64333-634A-4DF2-92DB-AC541A365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65861"/>
              </p:ext>
            </p:extLst>
          </p:nvPr>
        </p:nvGraphicFramePr>
        <p:xfrm>
          <a:off x="7661285" y="2000048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33731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28014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AF1E41-9F4D-403E-A550-0F707EC82874}"/>
              </a:ext>
            </a:extLst>
          </p:cNvPr>
          <p:cNvSpPr txBox="1"/>
          <p:nvPr/>
        </p:nvSpPr>
        <p:spPr>
          <a:xfrm>
            <a:off x="3157878" y="716584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30-step ahead</a:t>
            </a:r>
          </a:p>
        </p:txBody>
      </p:sp>
    </p:spTree>
    <p:extLst>
      <p:ext uri="{BB962C8B-B14F-4D97-AF65-F5344CB8AC3E}">
        <p14:creationId xmlns:p14="http://schemas.microsoft.com/office/powerpoint/2010/main" val="385190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B42340F4-8665-4FD5-9710-048B9BBA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4" y="181300"/>
            <a:ext cx="8660532" cy="64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9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50E9C9B2-2EFC-4730-B062-8AF86246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6518D-45B3-4E21-BAF5-6B8A2B83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89997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27C70F61-DD1C-4060-AA4E-1F691968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61" y="204182"/>
            <a:ext cx="4429743" cy="3153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668F4EE-439D-4FD7-805C-6A7A407C8F92}"/>
                  </a:ext>
                </a:extLst>
              </p:cNvPr>
              <p:cNvSpPr txBox="1"/>
              <p:nvPr/>
            </p:nvSpPr>
            <p:spPr>
              <a:xfrm>
                <a:off x="11016731" y="18849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668F4EE-439D-4FD7-805C-6A7A407C8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188495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l="-4861" t="-2222" r="-277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A7DD5C1-F819-4D4D-8525-993555BD7261}"/>
                  </a:ext>
                </a:extLst>
              </p:cNvPr>
              <p:cNvSpPr txBox="1"/>
              <p:nvPr/>
            </p:nvSpPr>
            <p:spPr>
              <a:xfrm>
                <a:off x="10821979" y="548231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A7DD5C1-F819-4D4D-8525-993555BD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548231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23B5891-59B9-44B2-9635-2FE4B3A472D7}"/>
                  </a:ext>
                </a:extLst>
              </p:cNvPr>
              <p:cNvSpPr txBox="1"/>
              <p:nvPr/>
            </p:nvSpPr>
            <p:spPr>
              <a:xfrm>
                <a:off x="10751455" y="907967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23B5891-59B9-44B2-9635-2FE4B3A4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455" y="907967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D9CCF296-C50E-4A13-8C3F-8932058C4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38" y="109765"/>
            <a:ext cx="4467849" cy="309605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04A9CC-FFA6-4D05-B974-416AF2D37DE6}"/>
              </a:ext>
            </a:extLst>
          </p:cNvPr>
          <p:cNvSpPr txBox="1"/>
          <p:nvPr/>
        </p:nvSpPr>
        <p:spPr>
          <a:xfrm>
            <a:off x="3532322" y="177471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None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9BA711-3279-48E9-9475-B44C6F6B3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38" y="3463845"/>
            <a:ext cx="4429743" cy="309605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D4CF74-64EC-43F1-ADAE-C6538C1062F7}"/>
              </a:ext>
            </a:extLst>
          </p:cNvPr>
          <p:cNvSpPr txBox="1"/>
          <p:nvPr/>
        </p:nvSpPr>
        <p:spPr>
          <a:xfrm>
            <a:off x="3557347" y="3421792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Positive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A55683-F3C7-47A5-87D6-18267E433CB7}"/>
              </a:ext>
            </a:extLst>
          </p:cNvPr>
          <p:cNvSpPr txBox="1"/>
          <p:nvPr/>
        </p:nvSpPr>
        <p:spPr>
          <a:xfrm>
            <a:off x="8626708" y="271232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Negative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B08072E-BF73-4F61-8714-A597121A6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736" y="3429000"/>
            <a:ext cx="4565680" cy="326545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AE36445-9D46-450C-997E-00A9F623939F}"/>
              </a:ext>
            </a:extLst>
          </p:cNvPr>
          <p:cNvSpPr txBox="1"/>
          <p:nvPr/>
        </p:nvSpPr>
        <p:spPr>
          <a:xfrm>
            <a:off x="8626708" y="3429000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204042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DB4AB0-8320-4101-8396-8732A5A4A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/>
          <a:stretch/>
        </p:blipFill>
        <p:spPr>
          <a:xfrm>
            <a:off x="919203" y="489397"/>
            <a:ext cx="4810038" cy="2939602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A67BB4C-5FC2-44CD-BCFF-F154B46D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76758"/>
              </p:ext>
            </p:extLst>
          </p:nvPr>
        </p:nvGraphicFramePr>
        <p:xfrm>
          <a:off x="6842974" y="78561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2749.97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4903.73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2212.96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3786.96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4ADB7986-F7A9-470D-ABE9-E3774EB3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03" y="3429001"/>
            <a:ext cx="4579991" cy="32983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F5D01-596A-4D04-84E7-E655CF05F42C}"/>
              </a:ext>
            </a:extLst>
          </p:cNvPr>
          <p:cNvSpPr txBox="1"/>
          <p:nvPr/>
        </p:nvSpPr>
        <p:spPr>
          <a:xfrm>
            <a:off x="8241403" y="212398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1-step ahead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0A5D5D-2496-4B9E-A260-8F49599253FE}"/>
              </a:ext>
            </a:extLst>
          </p:cNvPr>
          <p:cNvSpPr txBox="1"/>
          <p:nvPr/>
        </p:nvSpPr>
        <p:spPr>
          <a:xfrm>
            <a:off x="8132649" y="3290499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7-step ahead</a:t>
            </a:r>
          </a:p>
        </p:txBody>
      </p: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2705EF75-C971-43FF-8E2C-789FC2FF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50741"/>
              </p:ext>
            </p:extLst>
          </p:nvPr>
        </p:nvGraphicFramePr>
        <p:xfrm>
          <a:off x="6842974" y="378424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6689.58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5817.11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5650.90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4433.61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0.2891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0.1611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3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A67BB4C-5FC2-44CD-BCFF-F154B46D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18500"/>
              </p:ext>
            </p:extLst>
          </p:nvPr>
        </p:nvGraphicFramePr>
        <p:xfrm>
          <a:off x="6842974" y="78561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11171.15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8359.70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9977.75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6305.13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13.76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1.8956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0.3651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F5D01-596A-4D04-84E7-E655CF05F42C}"/>
              </a:ext>
            </a:extLst>
          </p:cNvPr>
          <p:cNvSpPr txBox="1"/>
          <p:nvPr/>
        </p:nvSpPr>
        <p:spPr>
          <a:xfrm>
            <a:off x="8106713" y="212398"/>
            <a:ext cx="1536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14-step ahead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0A5D5D-2496-4B9E-A260-8F49599253FE}"/>
              </a:ext>
            </a:extLst>
          </p:cNvPr>
          <p:cNvSpPr txBox="1"/>
          <p:nvPr/>
        </p:nvSpPr>
        <p:spPr>
          <a:xfrm>
            <a:off x="8132649" y="3232073"/>
            <a:ext cx="15105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21-step ahead</a:t>
            </a:r>
          </a:p>
        </p:txBody>
      </p:sp>
      <p:graphicFrame>
        <p:nvGraphicFramePr>
          <p:cNvPr id="13" name="Tabela 6">
            <a:extLst>
              <a:ext uri="{FF2B5EF4-FFF2-40B4-BE49-F238E27FC236}">
                <a16:creationId xmlns:a16="http://schemas.microsoft.com/office/drawing/2014/main" id="{2705EF75-C971-43FF-8E2C-789FC2FF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66890"/>
              </p:ext>
            </p:extLst>
          </p:nvPr>
        </p:nvGraphicFramePr>
        <p:xfrm>
          <a:off x="6842974" y="3784241"/>
          <a:ext cx="4063998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2405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11717.19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10576.01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8945.54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 7669.64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 0.5495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0.4640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32754115-2519-424C-BE04-2BF91CD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31" y="212398"/>
            <a:ext cx="4810796" cy="34390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BC6242-9C9A-416F-A45B-6A672715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" y="3370572"/>
            <a:ext cx="483937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728FBEE-18EF-4F1D-A27A-497151AEB3B9}"/>
                  </a:ext>
                </a:extLst>
              </p:cNvPr>
              <p:cNvSpPr txBox="1"/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728FBEE-18EF-4F1D-A27A-497151AE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731" y="225655"/>
                <a:ext cx="877636" cy="276999"/>
              </a:xfrm>
              <a:prstGeom prst="rect">
                <a:avLst/>
              </a:prstGeom>
              <a:blipFill>
                <a:blip r:embed="rId2"/>
                <a:stretch>
                  <a:fillRect t="-2222" r="-1041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0727138-D403-4008-9E2A-D8059295BC34}"/>
                  </a:ext>
                </a:extLst>
              </p:cNvPr>
              <p:cNvSpPr txBox="1"/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0727138-D403-4008-9E2A-D8059295B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227" y="578085"/>
                <a:ext cx="1267140" cy="276999"/>
              </a:xfrm>
              <a:prstGeom prst="rect">
                <a:avLst/>
              </a:prstGeom>
              <a:blipFill>
                <a:blip r:embed="rId3"/>
                <a:stretch>
                  <a:fillRect r="-28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C170164-B6BC-4EB4-836F-AFABCED6EDC4}"/>
                  </a:ext>
                </a:extLst>
              </p:cNvPr>
              <p:cNvSpPr txBox="1"/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C170164-B6BC-4EB4-836F-AFABCED6E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379" y="904763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r="-48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AFF37115-D03A-4DB3-A187-8091CC1BD7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8"/>
          <a:stretch/>
        </p:blipFill>
        <p:spPr>
          <a:xfrm>
            <a:off x="297633" y="1181762"/>
            <a:ext cx="7887186" cy="4848902"/>
          </a:xfrm>
          <a:prstGeom prst="rect">
            <a:avLst/>
          </a:prstGeom>
        </p:spPr>
      </p:pic>
      <p:graphicFrame>
        <p:nvGraphicFramePr>
          <p:cNvPr id="10" name="Tabela 6">
            <a:extLst>
              <a:ext uri="{FF2B5EF4-FFF2-40B4-BE49-F238E27FC236}">
                <a16:creationId xmlns:a16="http://schemas.microsoft.com/office/drawing/2014/main" id="{F59A25B1-43E6-4F70-B9F3-74B002B94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99661"/>
              </p:ext>
            </p:extLst>
          </p:nvPr>
        </p:nvGraphicFramePr>
        <p:xfrm>
          <a:off x="8341232" y="2504440"/>
          <a:ext cx="3643287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552">
                  <a:extLst>
                    <a:ext uri="{9D8B030D-6E8A-4147-A177-3AD203B41FA5}">
                      <a16:colId xmlns:a16="http://schemas.microsoft.com/office/drawing/2014/main" val="2500869535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1810787244"/>
                    </a:ext>
                  </a:extLst>
                </a:gridCol>
                <a:gridCol w="1415242">
                  <a:extLst>
                    <a:ext uri="{9D8B030D-6E8A-4147-A177-3AD203B41FA5}">
                      <a16:colId xmlns:a16="http://schemas.microsoft.com/office/drawing/2014/main" val="3663910307"/>
                    </a:ext>
                  </a:extLst>
                </a:gridCol>
              </a:tblGrid>
              <a:tr h="34532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MKCD-SVR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5148.0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1730.3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4058.2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1609.2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5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3.851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262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96894D9-D655-4B59-BB0D-120724E93934}"/>
              </a:ext>
            </a:extLst>
          </p:cNvPr>
          <p:cNvSpPr txBox="1"/>
          <p:nvPr/>
        </p:nvSpPr>
        <p:spPr>
          <a:xfrm>
            <a:off x="9529305" y="2039262"/>
            <a:ext cx="1267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b="1" dirty="0"/>
              <a:t>7-step ahead</a:t>
            </a:r>
          </a:p>
        </p:txBody>
      </p:sp>
    </p:spTree>
    <p:extLst>
      <p:ext uri="{BB962C8B-B14F-4D97-AF65-F5344CB8AC3E}">
        <p14:creationId xmlns:p14="http://schemas.microsoft.com/office/powerpoint/2010/main" val="256179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/>
          <p:nvPr/>
        </p:nvCxnSpPr>
        <p:spPr>
          <a:xfrm>
            <a:off x="1149928" y="5818909"/>
            <a:ext cx="964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1149928" y="651164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306775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596737" y="51885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3016812" y="5140036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726849" y="504305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5202344" y="47867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436886" y="490450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856961" y="4052452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553143" y="2597726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7225106" y="184958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935143" y="1877290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645180" y="2653144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9566524" y="442999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117250" y="5105399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8977684" y="3622965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04212C6C-60E6-41EF-9C7C-4C82BF75FE13}"/>
              </a:ext>
            </a:extLst>
          </p:cNvPr>
          <p:cNvCxnSpPr>
            <a:cxnSpLocks/>
          </p:cNvCxnSpPr>
          <p:nvPr/>
        </p:nvCxnSpPr>
        <p:spPr>
          <a:xfrm flipV="1">
            <a:off x="1288473" y="5077689"/>
            <a:ext cx="3713018" cy="256313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7FD3BD5-7167-4CBC-B73B-A3198CD108F3}"/>
              </a:ext>
            </a:extLst>
          </p:cNvPr>
          <p:cNvCxnSpPr>
            <a:cxnSpLocks/>
          </p:cNvCxnSpPr>
          <p:nvPr/>
        </p:nvCxnSpPr>
        <p:spPr>
          <a:xfrm flipH="1">
            <a:off x="5216236" y="2507673"/>
            <a:ext cx="1759527" cy="275359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12C98B0-70BE-4170-AEE7-D259136FBE38}"/>
              </a:ext>
            </a:extLst>
          </p:cNvPr>
          <p:cNvCxnSpPr>
            <a:cxnSpLocks/>
          </p:cNvCxnSpPr>
          <p:nvPr/>
        </p:nvCxnSpPr>
        <p:spPr>
          <a:xfrm>
            <a:off x="8478977" y="2628898"/>
            <a:ext cx="2175094" cy="2767447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4D22AFDF-2B28-463D-BCD9-96EB874FAC38}"/>
              </a:ext>
            </a:extLst>
          </p:cNvPr>
          <p:cNvCxnSpPr>
            <a:cxnSpLocks/>
          </p:cNvCxnSpPr>
          <p:nvPr/>
        </p:nvCxnSpPr>
        <p:spPr>
          <a:xfrm flipV="1">
            <a:off x="7079674" y="2081646"/>
            <a:ext cx="1399303" cy="1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9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EA47-8780-4B42-9884-74BBE8B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Mann-Kendall Trend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Used to analyze data collected over time for consistently increasing or decreasing trends (monotonic) in Y values. 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Non-parametric test.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en-US" dirty="0"/>
                  <a:t>Hypothesis : 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Null hypothesis: is no monotonic trend in the series.</a:t>
                </a:r>
              </a:p>
              <a:p>
                <a:pPr lvl="1" algn="just">
                  <a:spcBef>
                    <a:spcPts val="1200"/>
                  </a:spcBef>
                </a:pPr>
                <a:r>
                  <a:rPr lang="en-US" dirty="0"/>
                  <a:t>Alternate hypothesis: a trend exists. This trend can be positive, negative, or non-null. </a:t>
                </a:r>
              </a:p>
              <a:p>
                <a:pPr lvl="1" algn="just">
                  <a:spcBef>
                    <a:spcPts val="1200"/>
                  </a:spcBef>
                </a:pPr>
                <a:endParaRPr lang="en-US" dirty="0"/>
              </a:p>
              <a:p>
                <a:pPr marL="342900" lvl="1" indent="-34290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there is a </a:t>
                </a:r>
                <a:r>
                  <a:rPr lang="en-US" dirty="0">
                    <a:solidFill>
                      <a:srgbClr val="0070C0"/>
                    </a:solidFill>
                  </a:rPr>
                  <a:t>positive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(negative)</a:t>
                </a:r>
                <a:r>
                  <a:rPr lang="en-US" dirty="0"/>
                  <a:t> trend.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CF015EC-D676-47F8-975C-10816B756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7E3780-4B9B-4A21-8BB1-6FD0C8C4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752492"/>
            <a:ext cx="11160000" cy="43436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6ABC1C5-67B5-4D53-8377-F9FA67B1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490031"/>
            <a:ext cx="1874996" cy="900619"/>
          </a:xfrm>
        </p:spPr>
        <p:txBody>
          <a:bodyPr/>
          <a:lstStyle/>
          <a:p>
            <a:r>
              <a:rPr lang="en-GB" dirty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3810411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05B19CFD-CCA9-415D-A379-5EE523829DEA}"/>
              </a:ext>
            </a:extLst>
          </p:cNvPr>
          <p:cNvCxnSpPr>
            <a:cxnSpLocks/>
          </p:cNvCxnSpPr>
          <p:nvPr/>
        </p:nvCxnSpPr>
        <p:spPr>
          <a:xfrm>
            <a:off x="845128" y="6096000"/>
            <a:ext cx="1079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9A6E7CC1-651C-48D3-B677-4526A4DBEB64}"/>
              </a:ext>
            </a:extLst>
          </p:cNvPr>
          <p:cNvCxnSpPr>
            <a:cxnSpLocks/>
          </p:cNvCxnSpPr>
          <p:nvPr/>
        </p:nvCxnSpPr>
        <p:spPr>
          <a:xfrm flipV="1">
            <a:off x="845128" y="928255"/>
            <a:ext cx="0" cy="516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91FBD21-10E6-408A-B8CF-E20CCBD19354}"/>
              </a:ext>
            </a:extLst>
          </p:cNvPr>
          <p:cNvSpPr/>
          <p:nvPr/>
        </p:nvSpPr>
        <p:spPr>
          <a:xfrm>
            <a:off x="2001975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1A806A-6911-41CE-B75D-D46FCAA0F7DC}"/>
              </a:ext>
            </a:extLst>
          </p:cNvPr>
          <p:cNvSpPr/>
          <p:nvPr/>
        </p:nvSpPr>
        <p:spPr>
          <a:xfrm>
            <a:off x="1291937" y="5465618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34B89-B6DE-45A1-BAFB-0EB4F60738B6}"/>
              </a:ext>
            </a:extLst>
          </p:cNvPr>
          <p:cNvSpPr/>
          <p:nvPr/>
        </p:nvSpPr>
        <p:spPr>
          <a:xfrm>
            <a:off x="2712012" y="5417127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92957D-7B29-497F-AD98-5D31FE594AAA}"/>
              </a:ext>
            </a:extLst>
          </p:cNvPr>
          <p:cNvSpPr/>
          <p:nvPr/>
        </p:nvSpPr>
        <p:spPr>
          <a:xfrm>
            <a:off x="3422049" y="5320145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AAB41-8467-4CFF-AEE8-67E3ABBEA55F}"/>
              </a:ext>
            </a:extLst>
          </p:cNvPr>
          <p:cNvSpPr/>
          <p:nvPr/>
        </p:nvSpPr>
        <p:spPr>
          <a:xfrm>
            <a:off x="4897544" y="5063834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55ADE5-3B15-4D70-BF7E-4606486199A0}"/>
              </a:ext>
            </a:extLst>
          </p:cNvPr>
          <p:cNvSpPr/>
          <p:nvPr/>
        </p:nvSpPr>
        <p:spPr>
          <a:xfrm>
            <a:off x="4263697" y="5069029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4880E-7FA4-452C-99B6-6020EF0DB2A9}"/>
              </a:ext>
            </a:extLst>
          </p:cNvPr>
          <p:cNvSpPr/>
          <p:nvPr/>
        </p:nvSpPr>
        <p:spPr>
          <a:xfrm>
            <a:off x="5552161" y="4329543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090367-D274-4C27-B7C7-C065E912F9E7}"/>
              </a:ext>
            </a:extLst>
          </p:cNvPr>
          <p:cNvSpPr/>
          <p:nvPr/>
        </p:nvSpPr>
        <p:spPr>
          <a:xfrm>
            <a:off x="6248343" y="2874817"/>
            <a:ext cx="263229" cy="29094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31556C-87FD-461C-B1BF-D41D32F54E41}"/>
              </a:ext>
            </a:extLst>
          </p:cNvPr>
          <p:cNvSpPr/>
          <p:nvPr/>
        </p:nvSpPr>
        <p:spPr>
          <a:xfrm>
            <a:off x="6920306" y="2126671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ECA99-6D27-494D-99D0-790A71B0671D}"/>
              </a:ext>
            </a:extLst>
          </p:cNvPr>
          <p:cNvSpPr/>
          <p:nvPr/>
        </p:nvSpPr>
        <p:spPr>
          <a:xfrm>
            <a:off x="7612317" y="1976483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A0D3A-A495-4522-B34E-E17438202A81}"/>
              </a:ext>
            </a:extLst>
          </p:cNvPr>
          <p:cNvSpPr/>
          <p:nvPr/>
        </p:nvSpPr>
        <p:spPr>
          <a:xfrm>
            <a:off x="8930771" y="2979721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F40CDC-4964-41CA-A798-61798C92FF18}"/>
              </a:ext>
            </a:extLst>
          </p:cNvPr>
          <p:cNvSpPr/>
          <p:nvPr/>
        </p:nvSpPr>
        <p:spPr>
          <a:xfrm>
            <a:off x="10312969" y="4854832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BA7A80-6DAB-4489-8DBA-6A4D9516DB0E}"/>
              </a:ext>
            </a:extLst>
          </p:cNvPr>
          <p:cNvSpPr/>
          <p:nvPr/>
        </p:nvSpPr>
        <p:spPr>
          <a:xfrm>
            <a:off x="10995163" y="5489863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4DEAD7-00AA-41B8-9D54-5F316240F5E1}"/>
              </a:ext>
            </a:extLst>
          </p:cNvPr>
          <p:cNvSpPr/>
          <p:nvPr/>
        </p:nvSpPr>
        <p:spPr>
          <a:xfrm>
            <a:off x="9529938" y="4053448"/>
            <a:ext cx="263229" cy="290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aveta à esquerda 2">
            <a:extLst>
              <a:ext uri="{FF2B5EF4-FFF2-40B4-BE49-F238E27FC236}">
                <a16:creationId xmlns:a16="http://schemas.microsoft.com/office/drawing/2014/main" id="{824C5140-60CC-479C-B8A7-A69E57EE9F4B}"/>
              </a:ext>
            </a:extLst>
          </p:cNvPr>
          <p:cNvSpPr/>
          <p:nvPr/>
        </p:nvSpPr>
        <p:spPr>
          <a:xfrm rot="5400000">
            <a:off x="1887389" y="373699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5B272F8A-A323-4D56-9E43-E69E3DC18A56}"/>
              </a:ext>
            </a:extLst>
          </p:cNvPr>
          <p:cNvSpPr/>
          <p:nvPr/>
        </p:nvSpPr>
        <p:spPr>
          <a:xfrm rot="5400000">
            <a:off x="2493545" y="2676374"/>
            <a:ext cx="568545" cy="155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haveta à esquerda 27">
            <a:extLst>
              <a:ext uri="{FF2B5EF4-FFF2-40B4-BE49-F238E27FC236}">
                <a16:creationId xmlns:a16="http://schemas.microsoft.com/office/drawing/2014/main" id="{71F91612-0A5A-4ABA-AA54-93418F741BC5}"/>
              </a:ext>
            </a:extLst>
          </p:cNvPr>
          <p:cNvSpPr/>
          <p:nvPr/>
        </p:nvSpPr>
        <p:spPr>
          <a:xfrm rot="5400000">
            <a:off x="3382758" y="2014342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AEE129D2-5C7C-4C24-A49F-EDBEDAD3F5CF}"/>
              </a:ext>
            </a:extLst>
          </p:cNvPr>
          <p:cNvCxnSpPr>
            <a:cxnSpLocks/>
          </p:cNvCxnSpPr>
          <p:nvPr/>
        </p:nvCxnSpPr>
        <p:spPr>
          <a:xfrm>
            <a:off x="1433905" y="4952999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019A02FD-0BFA-411B-94AF-D8CBC7366C1B}"/>
              </a:ext>
            </a:extLst>
          </p:cNvPr>
          <p:cNvCxnSpPr>
            <a:cxnSpLocks/>
          </p:cNvCxnSpPr>
          <p:nvPr/>
        </p:nvCxnSpPr>
        <p:spPr>
          <a:xfrm>
            <a:off x="2001975" y="3877538"/>
            <a:ext cx="0" cy="45200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BF43F6F7-0945-4288-994E-81181246033C}"/>
              </a:ext>
            </a:extLst>
          </p:cNvPr>
          <p:cNvCxnSpPr>
            <a:cxnSpLocks/>
          </p:cNvCxnSpPr>
          <p:nvPr/>
        </p:nvCxnSpPr>
        <p:spPr>
          <a:xfrm>
            <a:off x="2843625" y="4804061"/>
            <a:ext cx="1" cy="401784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6E8BCD9-BF3F-4F7D-BC7E-15A91D5EEA50}"/>
              </a:ext>
            </a:extLst>
          </p:cNvPr>
          <p:cNvCxnSpPr>
            <a:cxnSpLocks/>
          </p:cNvCxnSpPr>
          <p:nvPr/>
        </p:nvCxnSpPr>
        <p:spPr>
          <a:xfrm>
            <a:off x="3553661" y="3853292"/>
            <a:ext cx="0" cy="132830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65C0E333-1825-45A2-A093-039E2DFA792D}"/>
              </a:ext>
            </a:extLst>
          </p:cNvPr>
          <p:cNvCxnSpPr>
            <a:cxnSpLocks/>
          </p:cNvCxnSpPr>
          <p:nvPr/>
        </p:nvCxnSpPr>
        <p:spPr>
          <a:xfrm>
            <a:off x="4395314" y="3165763"/>
            <a:ext cx="0" cy="1731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BE528BD-C06E-4939-8B92-511E47F75F8D}"/>
              </a:ext>
            </a:extLst>
          </p:cNvPr>
          <p:cNvCxnSpPr>
            <a:cxnSpLocks/>
          </p:cNvCxnSpPr>
          <p:nvPr/>
        </p:nvCxnSpPr>
        <p:spPr>
          <a:xfrm>
            <a:off x="3060835" y="3110343"/>
            <a:ext cx="0" cy="272599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/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FF3CF22F-086F-4C4C-932B-E64E1859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87" y="4492519"/>
                <a:ext cx="933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/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B7E6A75-CBE0-424F-8BEB-309708E2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7" y="3521425"/>
                <a:ext cx="933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/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6F59C30-51F6-4F06-9D0D-8BDAC5B49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12" y="2796111"/>
                <a:ext cx="9332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haveta à esquerda 43">
            <a:extLst>
              <a:ext uri="{FF2B5EF4-FFF2-40B4-BE49-F238E27FC236}">
                <a16:creationId xmlns:a16="http://schemas.microsoft.com/office/drawing/2014/main" id="{27DC4909-56F0-41C2-964D-D4924C3BA96C}"/>
              </a:ext>
            </a:extLst>
          </p:cNvPr>
          <p:cNvSpPr/>
          <p:nvPr/>
        </p:nvSpPr>
        <p:spPr>
          <a:xfrm rot="5400000">
            <a:off x="5383856" y="1312054"/>
            <a:ext cx="683713" cy="134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81E5F93-CBBF-4F0C-82BD-65BAC7035AA4}"/>
              </a:ext>
            </a:extLst>
          </p:cNvPr>
          <p:cNvCxnSpPr>
            <a:cxnSpLocks/>
          </p:cNvCxnSpPr>
          <p:nvPr/>
        </p:nvCxnSpPr>
        <p:spPr>
          <a:xfrm>
            <a:off x="9034898" y="1931456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5932F8D-7E9C-4475-B509-BD6C97CD9F04}"/>
              </a:ext>
            </a:extLst>
          </p:cNvPr>
          <p:cNvCxnSpPr>
            <a:cxnSpLocks/>
          </p:cNvCxnSpPr>
          <p:nvPr/>
        </p:nvCxnSpPr>
        <p:spPr>
          <a:xfrm>
            <a:off x="5029093" y="2540954"/>
            <a:ext cx="0" cy="22674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/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𝑃𝑂𝑆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AA28D760-A2FA-4FD6-BF07-B9C684E96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46" y="2045715"/>
                <a:ext cx="1229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ta à esquerda 49">
            <a:extLst>
              <a:ext uri="{FF2B5EF4-FFF2-40B4-BE49-F238E27FC236}">
                <a16:creationId xmlns:a16="http://schemas.microsoft.com/office/drawing/2014/main" id="{90A0041E-5A05-4D16-98D3-1148D1010521}"/>
              </a:ext>
            </a:extLst>
          </p:cNvPr>
          <p:cNvSpPr/>
          <p:nvPr/>
        </p:nvSpPr>
        <p:spPr>
          <a:xfrm rot="5400000">
            <a:off x="9414526" y="693618"/>
            <a:ext cx="683716" cy="144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/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𝑁𝐸𝐺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BE70C5C8-5894-4988-9D9C-6B1750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390" y="1549920"/>
                <a:ext cx="1273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30B5229B-D8EC-4AE0-B3ED-E96FCB220E44}"/>
              </a:ext>
            </a:extLst>
          </p:cNvPr>
          <p:cNvCxnSpPr>
            <a:cxnSpLocks/>
          </p:cNvCxnSpPr>
          <p:nvPr/>
        </p:nvCxnSpPr>
        <p:spPr>
          <a:xfrm>
            <a:off x="10477875" y="1931456"/>
            <a:ext cx="1" cy="2652501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aveta à esquerda 54">
            <a:extLst>
              <a:ext uri="{FF2B5EF4-FFF2-40B4-BE49-F238E27FC236}">
                <a16:creationId xmlns:a16="http://schemas.microsoft.com/office/drawing/2014/main" id="{F46CD702-F30D-4D8A-B028-99BC4D7C29A3}"/>
              </a:ext>
            </a:extLst>
          </p:cNvPr>
          <p:cNvSpPr/>
          <p:nvPr/>
        </p:nvSpPr>
        <p:spPr>
          <a:xfrm rot="5400000">
            <a:off x="7421223" y="315044"/>
            <a:ext cx="502749" cy="1409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034BE44-2013-4A63-B8C9-A3B2268A3CAA}"/>
              </a:ext>
            </a:extLst>
          </p:cNvPr>
          <p:cNvSpPr/>
          <p:nvPr/>
        </p:nvSpPr>
        <p:spPr>
          <a:xfrm>
            <a:off x="8243973" y="2291674"/>
            <a:ext cx="263229" cy="29094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5393C88-9F50-4D75-9CCB-678A149ADE50}"/>
              </a:ext>
            </a:extLst>
          </p:cNvPr>
          <p:cNvCxnSpPr>
            <a:cxnSpLocks/>
          </p:cNvCxnSpPr>
          <p:nvPr/>
        </p:nvCxnSpPr>
        <p:spPr>
          <a:xfrm>
            <a:off x="6998236" y="1373769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6531A87F-E029-448D-BB93-5C8EE27ACDD7}"/>
              </a:ext>
            </a:extLst>
          </p:cNvPr>
          <p:cNvCxnSpPr>
            <a:cxnSpLocks/>
          </p:cNvCxnSpPr>
          <p:nvPr/>
        </p:nvCxnSpPr>
        <p:spPr>
          <a:xfrm>
            <a:off x="8375587" y="1450010"/>
            <a:ext cx="0" cy="67194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/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3307799-009A-41EE-A2F7-4590292E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74" y="1131515"/>
                <a:ext cx="9332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F282EDBF-DEEC-485B-955E-5A77BB3D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9EDD5F6A-1616-4C61-A91B-00AAE41F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80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9299-E7F2-46FF-BDF1-9AA6EC5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0" y="182245"/>
            <a:ext cx="3429000" cy="1325563"/>
          </a:xfrm>
        </p:spPr>
        <p:txBody>
          <a:bodyPr/>
          <a:lstStyle/>
          <a:p>
            <a:r>
              <a:rPr lang="en-GB" dirty="0"/>
              <a:t>Trend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IF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p-value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dirty="0"/>
                  <a:t>) {</a:t>
                </a:r>
              </a:p>
              <a:p>
                <a:pPr marL="0" indent="0">
                  <a:buNone/>
                </a:pPr>
                <a:r>
                  <a:rPr lang="en-GB" dirty="0"/>
                  <a:t>	Trend = “NONE”</a:t>
                </a:r>
              </a:p>
              <a:p>
                <a:pPr marL="0" indent="0">
                  <a:buNone/>
                </a:pPr>
                <a:r>
                  <a:rPr lang="en-GB" dirty="0"/>
                  <a:t>} </a:t>
                </a:r>
                <a:r>
                  <a:rPr lang="en-GB" b="1" dirty="0"/>
                  <a:t>ELSE</a:t>
                </a:r>
                <a:r>
                  <a:rPr lang="en-GB" dirty="0"/>
                  <a:t> {</a:t>
                </a:r>
              </a:p>
              <a:p>
                <a:pPr marL="0" indent="0">
                  <a:buNone/>
                </a:pPr>
                <a:r>
                  <a:rPr lang="en-GB" dirty="0"/>
                  <a:t>	IF(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){</a:t>
                </a:r>
              </a:p>
              <a:p>
                <a:pPr marL="0" indent="0">
                  <a:buNone/>
                </a:pPr>
                <a:r>
                  <a:rPr lang="en-GB" dirty="0"/>
                  <a:t>		Trend = “POSITIVE”</a:t>
                </a:r>
              </a:p>
              <a:p>
                <a:pPr marL="0" indent="0">
                  <a:buNone/>
                </a:pPr>
                <a:r>
                  <a:rPr lang="en-GB" dirty="0"/>
                  <a:t>	}ELSE{</a:t>
                </a:r>
              </a:p>
              <a:p>
                <a:pPr marL="0" indent="0">
                  <a:buNone/>
                </a:pPr>
                <a:r>
                  <a:rPr lang="en-GB" dirty="0"/>
                  <a:t>		Trend = “NEGATIVE”</a:t>
                </a:r>
              </a:p>
              <a:p>
                <a:pPr marL="0" indent="0">
                  <a:buNone/>
                </a:pPr>
                <a:r>
                  <a:rPr lang="en-GB" dirty="0"/>
                  <a:t>	}</a:t>
                </a:r>
              </a:p>
              <a:p>
                <a:pPr marL="0" indent="0">
                  <a:buNone/>
                </a:pPr>
                <a:r>
                  <a:rPr lang="en-GB" dirty="0"/>
                  <a:t>}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A59280B-C82F-48A0-87BF-868462C8B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585"/>
                <a:ext cx="10515600" cy="4351338"/>
              </a:xfrm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1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93B5576-4E50-496A-9CB6-CD60ED13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0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32A3C0-C79E-4508-B30D-D00CB082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86063C3-E612-433D-88CE-196CBD82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927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12B25D74-A266-445D-BB69-8A29F0F7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64" y="-1"/>
            <a:ext cx="6840000" cy="68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/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0559345-0576-4E8B-8C7A-4FA2328C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777" y="252890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r="-347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/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6B0D37-7084-46A2-BBA2-D2349B2A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979" y="612626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13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8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GB" sz="1800" b="1" dirty="0">
                              <a:latin typeface="+mn-lt"/>
                            </a:rPr>
                            <a:t> (MK)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D9F7C1A-C553-4CD4-90DA-8C0D25A811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0695586"/>
                  </p:ext>
                </p:extLst>
              </p:nvPr>
            </p:nvGraphicFramePr>
            <p:xfrm>
              <a:off x="1463040" y="1353185"/>
              <a:ext cx="9653588" cy="39331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560">
                      <a:extLst>
                        <a:ext uri="{9D8B030D-6E8A-4147-A177-3AD203B41FA5}">
                          <a16:colId xmlns:a16="http://schemas.microsoft.com/office/drawing/2014/main" val="3759553093"/>
                        </a:ext>
                      </a:extLst>
                    </a:gridCol>
                    <a:gridCol w="792480">
                      <a:extLst>
                        <a:ext uri="{9D8B030D-6E8A-4147-A177-3AD203B41FA5}">
                          <a16:colId xmlns:a16="http://schemas.microsoft.com/office/drawing/2014/main" val="2815201377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827968998"/>
                        </a:ext>
                      </a:extLst>
                    </a:gridCol>
                    <a:gridCol w="441960">
                      <a:extLst>
                        <a:ext uri="{9D8B030D-6E8A-4147-A177-3AD203B41FA5}">
                          <a16:colId xmlns:a16="http://schemas.microsoft.com/office/drawing/2014/main" val="2868191898"/>
                        </a:ext>
                      </a:extLst>
                    </a:gridCol>
                    <a:gridCol w="616268">
                      <a:extLst>
                        <a:ext uri="{9D8B030D-6E8A-4147-A177-3AD203B41FA5}">
                          <a16:colId xmlns:a16="http://schemas.microsoft.com/office/drawing/2014/main" val="4268150084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481918700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3140059348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2029988886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875036002"/>
                        </a:ext>
                      </a:extLst>
                    </a:gridCol>
                    <a:gridCol w="1051560">
                      <a:extLst>
                        <a:ext uri="{9D8B030D-6E8A-4147-A177-3AD203B41FA5}">
                          <a16:colId xmlns:a16="http://schemas.microsoft.com/office/drawing/2014/main" val="39560212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 err="1">
                              <a:latin typeface="+mn-lt"/>
                            </a:rPr>
                            <a:t>Obs</a:t>
                          </a:r>
                          <a:endParaRPr lang="en-GB" sz="18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t-21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286" t="-6557" r="-361905" b="-9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2211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0.012987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-0.09524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0.116677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9107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0.011688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-0.08095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39289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0.2155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54820036"/>
                      </a:ext>
                    </a:extLst>
                  </a:tr>
                  <a:tr h="501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0.022078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-0.14762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0.04806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Positive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6016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0.019481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-0.11905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0.082348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7371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0.016883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-0.09048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0.134236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70539387"/>
                      </a:ext>
                    </a:extLst>
                  </a:tr>
                  <a:tr h="4705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0.014286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-0.0619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0.208396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6825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0.037662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-0.22381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0.050789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708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dirty="0">
                              <a:latin typeface="+mn-lt"/>
                            </a:rPr>
                            <a:t>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8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0.032468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-0.16667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0.09838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None</a:t>
                          </a:r>
                          <a:endParaRPr lang="pt-BR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86156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1816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79D9AD7-11CD-4C89-ADA8-0369D57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890423"/>
            <a:ext cx="4963218" cy="41439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1F298E-1204-4CD4-9706-FAAF3DD82FE4}"/>
              </a:ext>
            </a:extLst>
          </p:cNvPr>
          <p:cNvSpPr txBox="1"/>
          <p:nvPr/>
        </p:nvSpPr>
        <p:spPr>
          <a:xfrm>
            <a:off x="5715000" y="226814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CFC216-0A81-4D76-A7A8-0CA7406A01E5}"/>
              </a:ext>
            </a:extLst>
          </p:cNvPr>
          <p:cNvSpPr txBox="1"/>
          <p:nvPr/>
        </p:nvSpPr>
        <p:spPr>
          <a:xfrm>
            <a:off x="5715000" y="342900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31DED5-7714-40DD-B21A-EAE339A7080E}"/>
              </a:ext>
            </a:extLst>
          </p:cNvPr>
          <p:cNvSpPr txBox="1"/>
          <p:nvPr/>
        </p:nvSpPr>
        <p:spPr>
          <a:xfrm>
            <a:off x="5715000" y="303621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21DEF-2B8D-469C-8FBE-C768F6EC13FE}"/>
              </a:ext>
            </a:extLst>
          </p:cNvPr>
          <p:cNvSpPr txBox="1"/>
          <p:nvPr/>
        </p:nvSpPr>
        <p:spPr>
          <a:xfrm>
            <a:off x="5715000" y="2652177"/>
            <a:ext cx="20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71615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9D6748-898E-411D-86A6-47D6FE1E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" y="138784"/>
            <a:ext cx="9745306" cy="65804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2CBE03-81AE-4135-9499-97109A26762B}"/>
              </a:ext>
            </a:extLst>
          </p:cNvPr>
          <p:cNvSpPr txBox="1"/>
          <p:nvPr/>
        </p:nvSpPr>
        <p:spPr>
          <a:xfrm>
            <a:off x="9886613" y="2709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BEFCFF-4C48-4022-ADCF-601A1844B012}"/>
              </a:ext>
            </a:extLst>
          </p:cNvPr>
          <p:cNvSpPr txBox="1"/>
          <p:nvPr/>
        </p:nvSpPr>
        <p:spPr>
          <a:xfrm>
            <a:off x="9887858" y="10095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FA099-7D2F-4823-BF8C-1A48EA4949D6}"/>
              </a:ext>
            </a:extLst>
          </p:cNvPr>
          <p:cNvSpPr txBox="1"/>
          <p:nvPr/>
        </p:nvSpPr>
        <p:spPr>
          <a:xfrm>
            <a:off x="9886613" y="173603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525918-729D-4B2D-8D42-549D15090BB8}"/>
              </a:ext>
            </a:extLst>
          </p:cNvPr>
          <p:cNvSpPr txBox="1"/>
          <p:nvPr/>
        </p:nvSpPr>
        <p:spPr>
          <a:xfrm>
            <a:off x="9886613" y="1366705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59BB6-0A9B-4643-822F-93A406FD687E}"/>
              </a:ext>
            </a:extLst>
          </p:cNvPr>
          <p:cNvSpPr txBox="1"/>
          <p:nvPr/>
        </p:nvSpPr>
        <p:spPr>
          <a:xfrm>
            <a:off x="9886613" y="6402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262530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CB9233B7-2CE5-47C3-A07D-4A3EA4D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89000"/>
            <a:ext cx="907833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FE9529-BD09-4C0F-97F3-C296AB12BE54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78C2ED-D27F-4D6F-BA7D-56087E660021}"/>
              </a:ext>
            </a:extLst>
          </p:cNvPr>
          <p:cNvSpPr txBox="1"/>
          <p:nvPr/>
        </p:nvSpPr>
        <p:spPr>
          <a:xfrm>
            <a:off x="9263018" y="927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491DF-B3A1-42D6-9742-76BACF7F0A2D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64DBD-9ED3-4599-9A7F-8DCEDBAF9E6F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BF4A8F-4672-4381-8C38-98D18D1EAD1E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696849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423EEEA-C205-4742-95FA-A73B5E51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00590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090CE0-466D-4D19-96E1-668946EF7913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669A5A-8E26-40CF-82D7-E16BB1DC3EF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CB5320-8963-4898-BB17-869F76404D63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A29809-73E7-4205-B673-B82164B60BF8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E53CC5-FFC6-419B-8E3A-A3C3635EDA90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1493427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8AC52CF-767D-4F71-BA23-13A0706E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122949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1101C7-4F59-49EC-A51E-13D35F237635}"/>
              </a:ext>
            </a:extLst>
          </p:cNvPr>
          <p:cNvSpPr txBox="1"/>
          <p:nvPr/>
        </p:nvSpPr>
        <p:spPr>
          <a:xfrm>
            <a:off x="9261773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66D617-AB0A-4287-AEA6-0F452F279075}"/>
              </a:ext>
            </a:extLst>
          </p:cNvPr>
          <p:cNvSpPr txBox="1"/>
          <p:nvPr/>
        </p:nvSpPr>
        <p:spPr>
          <a:xfrm>
            <a:off x="9263018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B3F86B-1D25-4270-B16C-7E3854E164A6}"/>
              </a:ext>
            </a:extLst>
          </p:cNvPr>
          <p:cNvSpPr txBox="1"/>
          <p:nvPr/>
        </p:nvSpPr>
        <p:spPr>
          <a:xfrm>
            <a:off x="9261773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390B00-F937-4A66-B8A0-DB521814120D}"/>
              </a:ext>
            </a:extLst>
          </p:cNvPr>
          <p:cNvSpPr txBox="1"/>
          <p:nvPr/>
        </p:nvSpPr>
        <p:spPr>
          <a:xfrm>
            <a:off x="9261773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DC7D-6CD7-4E40-BB63-D61B1BCCA53C}"/>
              </a:ext>
            </a:extLst>
          </p:cNvPr>
          <p:cNvSpPr txBox="1"/>
          <p:nvPr/>
        </p:nvSpPr>
        <p:spPr>
          <a:xfrm>
            <a:off x="9261773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95604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1680A5-B54A-4DE2-A66F-0528D4B0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3" y="1852223"/>
            <a:ext cx="5552712" cy="47863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F3DA02-865F-460E-B5F3-EAC758D8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41" y="1615681"/>
            <a:ext cx="5278196" cy="46800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EA08255-F1DA-4050-8C93-BBFF453D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5" y="109031"/>
            <a:ext cx="1874996" cy="1325563"/>
          </a:xfrm>
        </p:spPr>
        <p:txBody>
          <a:bodyPr/>
          <a:lstStyle/>
          <a:p>
            <a:r>
              <a:rPr lang="en-GB" dirty="0"/>
              <a:t>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3DA97D-4B3B-429B-808C-7DB7AA8386A8}"/>
              </a:ext>
            </a:extLst>
          </p:cNvPr>
          <p:cNvSpPr txBox="1"/>
          <p:nvPr/>
        </p:nvSpPr>
        <p:spPr>
          <a:xfrm>
            <a:off x="2587072" y="1563253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TS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C1BB8F-5E8A-49DC-A528-D89006D248C4}"/>
              </a:ext>
            </a:extLst>
          </p:cNvPr>
          <p:cNvSpPr txBox="1"/>
          <p:nvPr/>
        </p:nvSpPr>
        <p:spPr>
          <a:xfrm>
            <a:off x="8656578" y="15752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phi=7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33A631E-D968-4D1B-AC9F-DDF8A8D80B02}"/>
                  </a:ext>
                </a:extLst>
              </p:cNvPr>
              <p:cNvSpPr txBox="1"/>
              <p:nvPr/>
            </p:nvSpPr>
            <p:spPr>
              <a:xfrm>
                <a:off x="10685655" y="259334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33A631E-D968-4D1B-AC9F-DDF8A8D80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55" y="259334"/>
                <a:ext cx="877636" cy="276999"/>
              </a:xfrm>
              <a:prstGeom prst="rect">
                <a:avLst/>
              </a:prstGeom>
              <a:blipFill>
                <a:blip r:embed="rId4"/>
                <a:stretch>
                  <a:fillRect t="-4444" r="-902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EDF016-538D-4CC3-8BDE-DCBDF839C01A}"/>
                  </a:ext>
                </a:extLst>
              </p:cNvPr>
              <p:cNvSpPr txBox="1"/>
              <p:nvPr/>
            </p:nvSpPr>
            <p:spPr>
              <a:xfrm>
                <a:off x="10296151" y="611764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EDF016-538D-4CC3-8BDE-DCBDF839C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151" y="611764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2885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5A5B9C5-F85A-4974-A2AF-B50A9945FCC0}"/>
                  </a:ext>
                </a:extLst>
              </p:cNvPr>
              <p:cNvSpPr txBox="1"/>
              <p:nvPr/>
            </p:nvSpPr>
            <p:spPr>
              <a:xfrm>
                <a:off x="10386303" y="938442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5A5B9C5-F85A-4974-A2AF-B50A9945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03" y="938442"/>
                <a:ext cx="1267140" cy="276999"/>
              </a:xfrm>
              <a:prstGeom prst="rect">
                <a:avLst/>
              </a:prstGeom>
              <a:blipFill>
                <a:blip r:embed="rId6"/>
                <a:stretch>
                  <a:fillRect r="-48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47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1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BCC2DBA4-0945-41AE-8DD3-EFED1C14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7" y="2043360"/>
            <a:ext cx="5808673" cy="396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217920" y="2043360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217920" y="3204220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422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217920" y="2811434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217920" y="2427397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</a:t>
            </a:r>
            <a:r>
              <a:rPr lang="pt-BR" b="1" dirty="0"/>
              <a:t>Incidência diária</a:t>
            </a:r>
          </a:p>
        </p:txBody>
      </p:sp>
    </p:spTree>
    <p:extLst>
      <p:ext uri="{BB962C8B-B14F-4D97-AF65-F5344CB8AC3E}">
        <p14:creationId xmlns:p14="http://schemas.microsoft.com/office/powerpoint/2010/main" val="343012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917A2E1-26FE-4C54-BE24-F594846F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00"/>
            <a:ext cx="9505102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02DF32-6CA4-4B70-A7BC-BA3786557A3D}"/>
              </a:ext>
            </a:extLst>
          </p:cNvPr>
          <p:cNvSpPr txBox="1"/>
          <p:nvPr/>
        </p:nvSpPr>
        <p:spPr>
          <a:xfrm>
            <a:off x="950510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69F442-7B9F-4E5E-B888-2AC3065B4757}"/>
              </a:ext>
            </a:extLst>
          </p:cNvPr>
          <p:cNvSpPr txBox="1"/>
          <p:nvPr/>
        </p:nvSpPr>
        <p:spPr>
          <a:xfrm>
            <a:off x="950634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659FEC-2CE4-4E3A-B505-72851D75BAC2}"/>
              </a:ext>
            </a:extLst>
          </p:cNvPr>
          <p:cNvSpPr txBox="1"/>
          <p:nvPr/>
        </p:nvSpPr>
        <p:spPr>
          <a:xfrm>
            <a:off x="950510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828896-28E6-4627-9485-39F704B66DD5}"/>
              </a:ext>
            </a:extLst>
          </p:cNvPr>
          <p:cNvSpPr txBox="1"/>
          <p:nvPr/>
        </p:nvSpPr>
        <p:spPr>
          <a:xfrm>
            <a:off x="950510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A2AC02-B570-496A-A2F9-9F20D5903903}"/>
              </a:ext>
            </a:extLst>
          </p:cNvPr>
          <p:cNvSpPr txBox="1"/>
          <p:nvPr/>
        </p:nvSpPr>
        <p:spPr>
          <a:xfrm>
            <a:off x="950510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083220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E181414-41AA-40EB-90E2-20B5899B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"/>
          <a:stretch/>
        </p:blipFill>
        <p:spPr>
          <a:xfrm>
            <a:off x="182880" y="378000"/>
            <a:ext cx="9424207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586CA6-82AD-4104-ABCC-6EBFB10A4EB4}"/>
              </a:ext>
            </a:extLst>
          </p:cNvPr>
          <p:cNvSpPr txBox="1"/>
          <p:nvPr/>
        </p:nvSpPr>
        <p:spPr>
          <a:xfrm>
            <a:off x="9748942" y="378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FB49A4-A204-4F38-A685-A7552F21A3C4}"/>
              </a:ext>
            </a:extLst>
          </p:cNvPr>
          <p:cNvSpPr txBox="1"/>
          <p:nvPr/>
        </p:nvSpPr>
        <p:spPr>
          <a:xfrm>
            <a:off x="9750187" y="1116664"/>
            <a:ext cx="18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5A1F45-0BE0-4232-9025-424ABD8CC9CF}"/>
              </a:ext>
            </a:extLst>
          </p:cNvPr>
          <p:cNvSpPr txBox="1"/>
          <p:nvPr/>
        </p:nvSpPr>
        <p:spPr>
          <a:xfrm>
            <a:off x="9748942" y="1843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619B7D-3EBF-47E7-8D2C-E64F652BD9CC}"/>
              </a:ext>
            </a:extLst>
          </p:cNvPr>
          <p:cNvSpPr txBox="1"/>
          <p:nvPr/>
        </p:nvSpPr>
        <p:spPr>
          <a:xfrm>
            <a:off x="9748942" y="1473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E29A12-2ED2-4433-B721-EE2709039A40}"/>
              </a:ext>
            </a:extLst>
          </p:cNvPr>
          <p:cNvSpPr txBox="1"/>
          <p:nvPr/>
        </p:nvSpPr>
        <p:spPr>
          <a:xfrm>
            <a:off x="9748942" y="747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343031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1553516-E7D1-4DFC-BB52-28111F0E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0" y="189000"/>
            <a:ext cx="9552988" cy="64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4C2B8F-CB13-49E7-9A33-6A15E2348A13}"/>
              </a:ext>
            </a:extLst>
          </p:cNvPr>
          <p:cNvSpPr txBox="1"/>
          <p:nvPr/>
        </p:nvSpPr>
        <p:spPr>
          <a:xfrm>
            <a:off x="9870862" y="18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8F849B-5F9B-4D73-B123-15F94F08CD8C}"/>
              </a:ext>
            </a:extLst>
          </p:cNvPr>
          <p:cNvSpPr txBox="1"/>
          <p:nvPr/>
        </p:nvSpPr>
        <p:spPr>
          <a:xfrm>
            <a:off x="9872107" y="92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155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3A0592-EEBD-4AC7-B17A-E804A5F68ACC}"/>
              </a:ext>
            </a:extLst>
          </p:cNvPr>
          <p:cNvSpPr txBox="1"/>
          <p:nvPr/>
        </p:nvSpPr>
        <p:spPr>
          <a:xfrm>
            <a:off x="9870862" y="165411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162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A8FEDAC-A2CE-4E6C-81A0-E31C4A68420C}"/>
              </a:ext>
            </a:extLst>
          </p:cNvPr>
          <p:cNvSpPr txBox="1"/>
          <p:nvPr/>
        </p:nvSpPr>
        <p:spPr>
          <a:xfrm>
            <a:off x="9870862" y="1284783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84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B21A98-D6EF-47E0-A245-852A96F1A70D}"/>
              </a:ext>
            </a:extLst>
          </p:cNvPr>
          <p:cNvSpPr txBox="1"/>
          <p:nvPr/>
        </p:nvSpPr>
        <p:spPr>
          <a:xfrm>
            <a:off x="9870862" y="55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905469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5AC2B94E-8751-43C7-BDA7-DC7FCE1D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" y="724619"/>
            <a:ext cx="9932922" cy="58530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F6A66C-71F5-43FE-8C8F-4B224EE58CDE}"/>
              </a:ext>
            </a:extLst>
          </p:cNvPr>
          <p:cNvSpPr txBox="1"/>
          <p:nvPr/>
        </p:nvSpPr>
        <p:spPr>
          <a:xfrm>
            <a:off x="10056579" y="72461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A2CB2F-5CBD-4AF0-B69A-53B4ADACA1BE}"/>
              </a:ext>
            </a:extLst>
          </p:cNvPr>
          <p:cNvSpPr txBox="1"/>
          <p:nvPr/>
        </p:nvSpPr>
        <p:spPr>
          <a:xfrm>
            <a:off x="10057824" y="1463283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131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7F471-1D7A-42A1-96AE-DA7753FD779E}"/>
              </a:ext>
            </a:extLst>
          </p:cNvPr>
          <p:cNvSpPr txBox="1"/>
          <p:nvPr/>
        </p:nvSpPr>
        <p:spPr>
          <a:xfrm>
            <a:off x="10056579" y="21897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7B3C6E-090A-4370-8100-0C31A42756BC}"/>
              </a:ext>
            </a:extLst>
          </p:cNvPr>
          <p:cNvSpPr txBox="1"/>
          <p:nvPr/>
        </p:nvSpPr>
        <p:spPr>
          <a:xfrm>
            <a:off x="10056579" y="1820402"/>
            <a:ext cx="18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51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CE5C63-3BB6-44B1-A243-AC47B2316AE9}"/>
              </a:ext>
            </a:extLst>
          </p:cNvPr>
          <p:cNvSpPr txBox="1"/>
          <p:nvPr/>
        </p:nvSpPr>
        <p:spPr>
          <a:xfrm>
            <a:off x="10056579" y="109395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3677089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0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54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97A91D6-E96A-4B46-A18D-70A30D16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2" y="369000"/>
            <a:ext cx="9476128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4CCF7D-B24C-40BC-9298-C562AE963366}"/>
              </a:ext>
            </a:extLst>
          </p:cNvPr>
          <p:cNvSpPr txBox="1"/>
          <p:nvPr/>
        </p:nvSpPr>
        <p:spPr>
          <a:xfrm>
            <a:off x="968508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C92C88-91F1-4F73-876F-480F8EBFF996}"/>
              </a:ext>
            </a:extLst>
          </p:cNvPr>
          <p:cNvSpPr txBox="1"/>
          <p:nvPr/>
        </p:nvSpPr>
        <p:spPr>
          <a:xfrm>
            <a:off x="968632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9191B5-5A8F-4B64-9EB2-ACBC0D44DCF7}"/>
              </a:ext>
            </a:extLst>
          </p:cNvPr>
          <p:cNvSpPr txBox="1"/>
          <p:nvPr/>
        </p:nvSpPr>
        <p:spPr>
          <a:xfrm>
            <a:off x="968508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51BF7C-949D-434F-B0CF-F096B961EF3B}"/>
              </a:ext>
            </a:extLst>
          </p:cNvPr>
          <p:cNvSpPr txBox="1"/>
          <p:nvPr/>
        </p:nvSpPr>
        <p:spPr>
          <a:xfrm>
            <a:off x="968508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414625-2592-4CE0-82F6-B18C087FD337}"/>
              </a:ext>
            </a:extLst>
          </p:cNvPr>
          <p:cNvSpPr txBox="1"/>
          <p:nvPr/>
        </p:nvSpPr>
        <p:spPr>
          <a:xfrm>
            <a:off x="968508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4085956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21ACFAB-D505-48D8-B81B-A7448F4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" y="369000"/>
            <a:ext cx="9044628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9E35-DEF6-4476-AD4C-C0810EBC6993}"/>
              </a:ext>
            </a:extLst>
          </p:cNvPr>
          <p:cNvSpPr txBox="1"/>
          <p:nvPr/>
        </p:nvSpPr>
        <p:spPr>
          <a:xfrm>
            <a:off x="9622873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31AE31-8312-43D6-9428-CB7D0B9B0010}"/>
              </a:ext>
            </a:extLst>
          </p:cNvPr>
          <p:cNvSpPr txBox="1"/>
          <p:nvPr/>
        </p:nvSpPr>
        <p:spPr>
          <a:xfrm>
            <a:off x="9624118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A792D-FD3E-4F1C-A324-ECE459936AB9}"/>
              </a:ext>
            </a:extLst>
          </p:cNvPr>
          <p:cNvSpPr txBox="1"/>
          <p:nvPr/>
        </p:nvSpPr>
        <p:spPr>
          <a:xfrm>
            <a:off x="9622873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B850B6-0355-4D05-9620-352DF272DABE}"/>
              </a:ext>
            </a:extLst>
          </p:cNvPr>
          <p:cNvSpPr txBox="1"/>
          <p:nvPr/>
        </p:nvSpPr>
        <p:spPr>
          <a:xfrm>
            <a:off x="9622873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CA4398-B66B-4462-A5A3-60DDDED72A83}"/>
              </a:ext>
            </a:extLst>
          </p:cNvPr>
          <p:cNvSpPr txBox="1"/>
          <p:nvPr/>
        </p:nvSpPr>
        <p:spPr>
          <a:xfrm>
            <a:off x="9622873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792831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00BAEC4-27A1-4555-9F8C-A90BB883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402696" cy="612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4BE8CB-89CD-4743-8AB9-56FFAE05C095}"/>
              </a:ext>
            </a:extLst>
          </p:cNvPr>
          <p:cNvSpPr txBox="1"/>
          <p:nvPr/>
        </p:nvSpPr>
        <p:spPr>
          <a:xfrm>
            <a:off x="9888966" y="247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F56943-06D3-4B59-A861-FE7B5B2392CA}"/>
              </a:ext>
            </a:extLst>
          </p:cNvPr>
          <p:cNvSpPr txBox="1"/>
          <p:nvPr/>
        </p:nvSpPr>
        <p:spPr>
          <a:xfrm>
            <a:off x="9890211" y="985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DBEF65-CFD7-474D-8AF7-1F5830C2566A}"/>
              </a:ext>
            </a:extLst>
          </p:cNvPr>
          <p:cNvSpPr txBox="1"/>
          <p:nvPr/>
        </p:nvSpPr>
        <p:spPr>
          <a:xfrm>
            <a:off x="9888966" y="1712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625B48-09EC-4BE3-B25C-A0D2981B9D97}"/>
              </a:ext>
            </a:extLst>
          </p:cNvPr>
          <p:cNvSpPr txBox="1"/>
          <p:nvPr/>
        </p:nvSpPr>
        <p:spPr>
          <a:xfrm>
            <a:off x="9888966" y="1342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F6BB79-960A-4456-9CEA-7891CAB1F8EA}"/>
              </a:ext>
            </a:extLst>
          </p:cNvPr>
          <p:cNvSpPr txBox="1"/>
          <p:nvPr/>
        </p:nvSpPr>
        <p:spPr>
          <a:xfrm>
            <a:off x="9888966" y="616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699226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B10AC45-CF6B-4288-9D55-E93D20F0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0" y="247134"/>
            <a:ext cx="9239508" cy="56660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2755B4-FC95-439B-B912-0AD6499E53FA}"/>
              </a:ext>
            </a:extLst>
          </p:cNvPr>
          <p:cNvSpPr txBox="1"/>
          <p:nvPr/>
        </p:nvSpPr>
        <p:spPr>
          <a:xfrm>
            <a:off x="9532248" y="628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7EBB8F-6E7D-4E22-AED3-C5DF5699C6FF}"/>
              </a:ext>
            </a:extLst>
          </p:cNvPr>
          <p:cNvSpPr txBox="1"/>
          <p:nvPr/>
        </p:nvSpPr>
        <p:spPr>
          <a:xfrm>
            <a:off x="9533493" y="1366798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3EB9A2-40BA-4A3B-9A2A-2F0B2B5CB556}"/>
              </a:ext>
            </a:extLst>
          </p:cNvPr>
          <p:cNvSpPr txBox="1"/>
          <p:nvPr/>
        </p:nvSpPr>
        <p:spPr>
          <a:xfrm>
            <a:off x="9532248" y="209324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2C033E-10AC-4067-ABCE-21DEBEDD71ED}"/>
              </a:ext>
            </a:extLst>
          </p:cNvPr>
          <p:cNvSpPr txBox="1"/>
          <p:nvPr/>
        </p:nvSpPr>
        <p:spPr>
          <a:xfrm>
            <a:off x="9532248" y="1723917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606547-3C0B-4AF4-A4FD-A8D701EDAA67}"/>
              </a:ext>
            </a:extLst>
          </p:cNvPr>
          <p:cNvSpPr txBox="1"/>
          <p:nvPr/>
        </p:nvSpPr>
        <p:spPr>
          <a:xfrm>
            <a:off x="9532248" y="99746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1565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ECF8B1-EE07-48ED-94A9-3072EF08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9" y="840279"/>
            <a:ext cx="6918734" cy="51774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146BC7-E2F7-4569-8A10-AAF52612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63" y="961697"/>
            <a:ext cx="3266143" cy="50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39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4298-3736-44A6-AD37-2CB98F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Experimento</a:t>
            </a:r>
            <a:r>
              <a:rPr lang="en-GB" dirty="0"/>
              <a:t> 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2E5F61-4F2C-4469-A5D3-E2567EFCD744}"/>
              </a:ext>
            </a:extLst>
          </p:cNvPr>
          <p:cNvSpPr txBox="1"/>
          <p:nvPr/>
        </p:nvSpPr>
        <p:spPr>
          <a:xfrm>
            <a:off x="6553200" y="1898808"/>
            <a:ext cx="94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País: 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4F2F3-9517-4AF5-91F3-8D7FDFE4FBF4}"/>
              </a:ext>
            </a:extLst>
          </p:cNvPr>
          <p:cNvSpPr txBox="1"/>
          <p:nvPr/>
        </p:nvSpPr>
        <p:spPr>
          <a:xfrm>
            <a:off x="6553200" y="3059668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408 </a:t>
            </a:r>
            <a:r>
              <a:rPr lang="pt-BR" b="1" dirty="0"/>
              <a:t>observações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420631-9288-4E8A-B5BC-3C99FDB56983}"/>
              </a:ext>
            </a:extLst>
          </p:cNvPr>
          <p:cNvSpPr txBox="1"/>
          <p:nvPr/>
        </p:nvSpPr>
        <p:spPr>
          <a:xfrm>
            <a:off x="6553200" y="2666882"/>
            <a:ext cx="42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: US – 23/Jan/2020 – 19/mar/2021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A128D-23FE-4659-969A-52FADE9A8401}"/>
              </a:ext>
            </a:extLst>
          </p:cNvPr>
          <p:cNvSpPr txBox="1"/>
          <p:nvPr/>
        </p:nvSpPr>
        <p:spPr>
          <a:xfrm>
            <a:off x="6553200" y="2282845"/>
            <a:ext cx="374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TS: Log da MM14 da </a:t>
            </a:r>
            <a:r>
              <a:rPr lang="pt-BR" b="1" dirty="0"/>
              <a:t>Incidência diária</a:t>
            </a:r>
          </a:p>
        </p:txBody>
      </p:sp>
      <p:pic>
        <p:nvPicPr>
          <p:cNvPr id="4" name="Imagem 3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1CF9093-E84C-49D8-B51F-2FE9808B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" y="1697235"/>
            <a:ext cx="614926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17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33353CA-45C9-4AD9-8EDD-0A99D8BE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" y="293936"/>
            <a:ext cx="10214864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CF16B3-101E-4AD3-9E58-F074D65A98E1}"/>
              </a:ext>
            </a:extLst>
          </p:cNvPr>
          <p:cNvSpPr txBox="1"/>
          <p:nvPr/>
        </p:nvSpPr>
        <p:spPr>
          <a:xfrm>
            <a:off x="10071560" y="293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F098E-5D80-48C1-9D81-446111C00B2E}"/>
              </a:ext>
            </a:extLst>
          </p:cNvPr>
          <p:cNvSpPr txBox="1"/>
          <p:nvPr/>
        </p:nvSpPr>
        <p:spPr>
          <a:xfrm>
            <a:off x="10072805" y="1032600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2C411E-959F-4296-A932-C98E363FDF18}"/>
              </a:ext>
            </a:extLst>
          </p:cNvPr>
          <p:cNvSpPr txBox="1"/>
          <p:nvPr/>
        </p:nvSpPr>
        <p:spPr>
          <a:xfrm>
            <a:off x="10071560" y="175905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26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21D7DC-6B03-4A20-B7D6-15A535A7BE01}"/>
              </a:ext>
            </a:extLst>
          </p:cNvPr>
          <p:cNvSpPr txBox="1"/>
          <p:nvPr/>
        </p:nvSpPr>
        <p:spPr>
          <a:xfrm>
            <a:off x="10071560" y="1389719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171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EC15D4-F9EF-4D2C-AA2B-2D7BB1EF2F30}"/>
              </a:ext>
            </a:extLst>
          </p:cNvPr>
          <p:cNvSpPr txBox="1"/>
          <p:nvPr/>
        </p:nvSpPr>
        <p:spPr>
          <a:xfrm>
            <a:off x="10071560" y="663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alpha: </a:t>
            </a:r>
            <a:r>
              <a:rPr lang="pt-BR" b="1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990986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F57DA56-CB29-4FC6-8C77-A540D83B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" y="369000"/>
            <a:ext cx="9941207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B98031A-8872-4111-B909-0095EF0F4AAD}"/>
              </a:ext>
            </a:extLst>
          </p:cNvPr>
          <p:cNvSpPr txBox="1"/>
          <p:nvPr/>
        </p:nvSpPr>
        <p:spPr>
          <a:xfrm>
            <a:off x="10061120" y="36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05D4B2-1DDE-467C-A84E-897EF4899725}"/>
              </a:ext>
            </a:extLst>
          </p:cNvPr>
          <p:cNvSpPr txBox="1"/>
          <p:nvPr/>
        </p:nvSpPr>
        <p:spPr>
          <a:xfrm>
            <a:off x="10062365" y="110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00BE85-E94C-4889-9A7A-66C5836513A9}"/>
              </a:ext>
            </a:extLst>
          </p:cNvPr>
          <p:cNvSpPr txBox="1"/>
          <p:nvPr/>
        </p:nvSpPr>
        <p:spPr>
          <a:xfrm>
            <a:off x="10061120" y="183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1DE9FF-95DE-4F44-B35F-E3C5863F71A3}"/>
              </a:ext>
            </a:extLst>
          </p:cNvPr>
          <p:cNvSpPr txBox="1"/>
          <p:nvPr/>
        </p:nvSpPr>
        <p:spPr>
          <a:xfrm>
            <a:off x="10061120" y="146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F1142-C3E6-40A8-974A-C547BD117790}"/>
              </a:ext>
            </a:extLst>
          </p:cNvPr>
          <p:cNvSpPr txBox="1"/>
          <p:nvPr/>
        </p:nvSpPr>
        <p:spPr>
          <a:xfrm>
            <a:off x="10061120" y="73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2138316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C79D83F-D6B7-49B5-982D-A64E254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7" y="733666"/>
            <a:ext cx="9764735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0038AE-146D-4A59-9C6F-71A8DEC11E97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n: </a:t>
            </a:r>
            <a:r>
              <a:rPr lang="pt-BR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78780E-539F-4123-988B-4BB039026F7C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196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791CD8-F86F-4F90-BAA4-C758EA1418B1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30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CA44F4-11F9-4E1C-ACFC-A8CAA45AE13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161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07239-AEE0-40A8-B035-9CF8465E4156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1874590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B422E05-9384-4835-87AF-2BAC7AA644B5}"/>
              </a:ext>
            </a:extLst>
          </p:cNvPr>
          <p:cNvSpPr txBox="1"/>
          <p:nvPr/>
        </p:nvSpPr>
        <p:spPr>
          <a:xfrm>
            <a:off x="10020001" y="54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n: </a:t>
            </a:r>
            <a:r>
              <a:rPr lang="pt-BR" b="1" dirty="0"/>
              <a:t>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F2D7C8-86DA-446D-B632-2546D0019586}"/>
              </a:ext>
            </a:extLst>
          </p:cNvPr>
          <p:cNvSpPr txBox="1"/>
          <p:nvPr/>
        </p:nvSpPr>
        <p:spPr>
          <a:xfrm>
            <a:off x="10021246" y="1287664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positiveTrend</a:t>
            </a:r>
            <a:r>
              <a:rPr lang="en-GB" b="1" dirty="0"/>
              <a:t>: </a:t>
            </a:r>
            <a:r>
              <a:rPr lang="pt-BR" b="1" dirty="0"/>
              <a:t>189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0951F4-D08C-4AAF-9315-816DFD134737}"/>
              </a:ext>
            </a:extLst>
          </p:cNvPr>
          <p:cNvSpPr txBox="1"/>
          <p:nvPr/>
        </p:nvSpPr>
        <p:spPr>
          <a:xfrm>
            <a:off x="10020001" y="20141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none: </a:t>
            </a:r>
            <a:r>
              <a:rPr lang="pt-BR" b="1" dirty="0"/>
              <a:t>42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C73432-89C6-4F4C-AEDD-1D001E46EF4E}"/>
              </a:ext>
            </a:extLst>
          </p:cNvPr>
          <p:cNvSpPr txBox="1"/>
          <p:nvPr/>
        </p:nvSpPr>
        <p:spPr>
          <a:xfrm>
            <a:off x="10020001" y="1644783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negativeTrend</a:t>
            </a:r>
            <a:r>
              <a:rPr lang="en-GB" b="1" dirty="0"/>
              <a:t>: </a:t>
            </a:r>
            <a:r>
              <a:rPr lang="pt-BR" b="1" dirty="0"/>
              <a:t>156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C98EC-C0E6-404D-8925-FAAAD4C42304}"/>
              </a:ext>
            </a:extLst>
          </p:cNvPr>
          <p:cNvSpPr txBox="1"/>
          <p:nvPr/>
        </p:nvSpPr>
        <p:spPr>
          <a:xfrm>
            <a:off x="10020001" y="9183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alpha: </a:t>
            </a:r>
            <a:r>
              <a:rPr lang="pt-BR" b="1" dirty="0">
                <a:solidFill>
                  <a:srgbClr val="FF0000"/>
                </a:solidFill>
              </a:rPr>
              <a:t>0.05</a:t>
            </a:r>
          </a:p>
        </p:txBody>
      </p:sp>
      <p:pic>
        <p:nvPicPr>
          <p:cNvPr id="12" name="Imagem 11" descr="Gráfico, Histograma&#10;&#10;Descrição gerada automaticamente">
            <a:extLst>
              <a:ext uri="{FF2B5EF4-FFF2-40B4-BE49-F238E27FC236}">
                <a16:creationId xmlns:a16="http://schemas.microsoft.com/office/drawing/2014/main" id="{0F5303FF-6012-4DE0-B0DB-7A837D58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6" y="733666"/>
            <a:ext cx="988915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7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F755DB-6855-4C65-B88D-55E6079465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1120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989178-6C6D-4BF4-B4DA-12023A2CCDF9}"/>
              </a:ext>
            </a:extLst>
          </p:cNvPr>
          <p:cNvGraphicFramePr>
            <a:graphicFrameLocks/>
          </p:cNvGraphicFramePr>
          <p:nvPr/>
        </p:nvGraphicFramePr>
        <p:xfrm>
          <a:off x="6604637" y="484505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234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302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219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9C9A3DC4-9DA2-44DD-9C94-9144650F7E82}"/>
              </a:ext>
            </a:extLst>
          </p:cNvPr>
          <p:cNvGraphicFramePr>
            <a:graphicFrameLocks/>
          </p:cNvGraphicFramePr>
          <p:nvPr/>
        </p:nvGraphicFramePr>
        <p:xfrm>
          <a:off x="1341120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188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70C0"/>
                          </a:solidFill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ACA5B8F-DD79-43F0-9C43-FA27FBEB4B54}"/>
              </a:ext>
            </a:extLst>
          </p:cNvPr>
          <p:cNvGraphicFramePr>
            <a:graphicFrameLocks/>
          </p:cNvGraphicFramePr>
          <p:nvPr/>
        </p:nvGraphicFramePr>
        <p:xfrm>
          <a:off x="6604637" y="3429000"/>
          <a:ext cx="42462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7012015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6793059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492848237"/>
                    </a:ext>
                  </a:extLst>
                </a:gridCol>
                <a:gridCol w="756283">
                  <a:extLst>
                    <a:ext uri="{9D8B030D-6E8A-4147-A177-3AD203B41FA5}">
                      <a16:colId xmlns:a16="http://schemas.microsoft.com/office/drawing/2014/main" val="3736126804"/>
                    </a:ext>
                  </a:extLst>
                </a:gridCol>
                <a:gridCol w="853442">
                  <a:extLst>
                    <a:ext uri="{9D8B030D-6E8A-4147-A177-3AD203B41FA5}">
                      <a16:colId xmlns:a16="http://schemas.microsoft.com/office/drawing/2014/main" val="100803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TS (US)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LM14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80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04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93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posTrend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negTrend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7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9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920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1D8983-F02E-4B6B-AAF9-D37CB224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45" y="729000"/>
            <a:ext cx="866331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E4E351-8D1A-4685-8F2F-E4DB16BDFD14}"/>
                  </a:ext>
                </a:extLst>
              </p:cNvPr>
              <p:cNvSpPr txBox="1"/>
              <p:nvPr/>
            </p:nvSpPr>
            <p:spPr>
              <a:xfrm>
                <a:off x="10775484" y="256165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𝒏𝒔𝒂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AE4E351-8D1A-4685-8F2F-E4DB16BD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5484" y="256165"/>
                <a:ext cx="1267140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05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C1F6FB-C149-4DDF-8FEA-5AF5A4F0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64" y="707104"/>
            <a:ext cx="7831671" cy="54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23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/>
              <p:nvPr/>
            </p:nvSpPr>
            <p:spPr>
              <a:xfrm>
                <a:off x="1524418" y="1982250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Média </a:t>
                </a:r>
                <a:r>
                  <a:rPr lang="en-GB" dirty="0" err="1"/>
                  <a:t>móvel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964E96E-8BE7-4799-8FB6-7A0056565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1982250"/>
                <a:ext cx="2185987" cy="75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33DD981C-E608-435F-B09D-3D0EAEDC66DE}"/>
              </a:ext>
            </a:extLst>
          </p:cNvPr>
          <p:cNvSpPr/>
          <p:nvPr/>
        </p:nvSpPr>
        <p:spPr>
          <a:xfrm>
            <a:off x="2085203" y="594799"/>
            <a:ext cx="1064419" cy="113823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/>
              <p:nvPr/>
            </p:nvSpPr>
            <p:spPr>
              <a:xfrm>
                <a:off x="1524418" y="3004533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Janela deslizante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80CFBB9-130B-4C78-83E7-4263C72AD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3004533"/>
                <a:ext cx="2185987" cy="757238"/>
              </a:xfrm>
              <a:prstGeom prst="rect">
                <a:avLst/>
              </a:prstGeom>
              <a:blipFill>
                <a:blip r:embed="rId3"/>
                <a:stretch>
                  <a:fillRect l="-554" r="-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A33962B-0203-47F1-85BF-42C5DD5C08C6}"/>
                  </a:ext>
                </a:extLst>
              </p:cNvPr>
              <p:cNvSpPr/>
              <p:nvPr/>
            </p:nvSpPr>
            <p:spPr>
              <a:xfrm>
                <a:off x="1524418" y="4042625"/>
                <a:ext cx="2185987" cy="7572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Teste de Mann-</a:t>
                </a:r>
                <a:r>
                  <a:rPr lang="pt-BR" dirty="0" err="1"/>
                  <a:t>Kendal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A33962B-0203-47F1-85BF-42C5DD5C0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18" y="4042625"/>
                <a:ext cx="2185987" cy="757238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8531304-5BE2-4DFB-9EC6-AF7791DCE21B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2617412" y="1733036"/>
            <a:ext cx="1" cy="24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5F32E6F-A8BC-4B01-BD27-5C69C661E1E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17412" y="2739488"/>
            <a:ext cx="0" cy="26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A588CA-C754-405B-8F76-5B138FF6DF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17412" y="3761771"/>
            <a:ext cx="0" cy="280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41EB13B9-27B1-41D1-ADD2-A5B087FD4C9C}"/>
              </a:ext>
            </a:extLst>
          </p:cNvPr>
          <p:cNvSpPr/>
          <p:nvPr/>
        </p:nvSpPr>
        <p:spPr>
          <a:xfrm>
            <a:off x="1524417" y="5080717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Split (70/30) e Normalização</a:t>
            </a:r>
            <a:endParaRPr lang="en-GB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1E949FD-403C-4897-8713-7E1738B058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2617411" y="4799863"/>
            <a:ext cx="1" cy="280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30BDBB-925E-41DD-8C10-975E0C298E62}"/>
              </a:ext>
            </a:extLst>
          </p:cNvPr>
          <p:cNvSpPr/>
          <p:nvPr/>
        </p:nvSpPr>
        <p:spPr>
          <a:xfrm>
            <a:off x="4820120" y="78529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Treinamento (80/20)</a:t>
            </a:r>
            <a:endParaRPr lang="en-GB" dirty="0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709AC3-B984-4C10-AAFA-01DB6A4DE74D}"/>
              </a:ext>
            </a:extLst>
          </p:cNvPr>
          <p:cNvCxnSpPr>
            <a:cxnSpLocks/>
          </p:cNvCxnSpPr>
          <p:nvPr/>
        </p:nvCxnSpPr>
        <p:spPr>
          <a:xfrm flipV="1">
            <a:off x="3710404" y="1151038"/>
            <a:ext cx="1109716" cy="429541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700C1ECA-1DF9-4B23-B04B-65663C656966}"/>
              </a:ext>
            </a:extLst>
          </p:cNvPr>
          <p:cNvSpPr/>
          <p:nvPr/>
        </p:nvSpPr>
        <p:spPr>
          <a:xfrm>
            <a:off x="4820120" y="1947376"/>
            <a:ext cx="2185987" cy="233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MLP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LSTM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ELM</a:t>
            </a:r>
          </a:p>
          <a:p>
            <a:pPr algn="ctr"/>
            <a:endParaRPr lang="pt-BR" dirty="0"/>
          </a:p>
          <a:p>
            <a:pPr algn="ctr"/>
            <a:r>
              <a:rPr lang="pt-BR" dirty="0">
                <a:solidFill>
                  <a:srgbClr val="FF0000"/>
                </a:solidFill>
              </a:rPr>
              <a:t>RBF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EF6C02C-2F76-4111-9F88-E0E2228034D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5913114" y="1542536"/>
            <a:ext cx="0" cy="404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765C94B-92AD-41E0-8C59-2D51DA4C531D}"/>
              </a:ext>
            </a:extLst>
          </p:cNvPr>
          <p:cNvSpPr/>
          <p:nvPr/>
        </p:nvSpPr>
        <p:spPr>
          <a:xfrm>
            <a:off x="4820120" y="5067838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  <a:endParaRPr lang="en-GB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19F6380-66A8-4D4E-B48F-AC16DA6EDBEF}"/>
              </a:ext>
            </a:extLst>
          </p:cNvPr>
          <p:cNvCxnSpPr>
            <a:cxnSpLocks/>
          </p:cNvCxnSpPr>
          <p:nvPr/>
        </p:nvCxnSpPr>
        <p:spPr>
          <a:xfrm>
            <a:off x="3710404" y="5449811"/>
            <a:ext cx="1092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221B35C-E639-4308-B4F8-829543497E0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5913114" y="4286099"/>
            <a:ext cx="0" cy="781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AFE78E-C348-4423-8FFE-D25E92EBCEFC}"/>
              </a:ext>
            </a:extLst>
          </p:cNvPr>
          <p:cNvSpPr/>
          <p:nvPr/>
        </p:nvSpPr>
        <p:spPr>
          <a:xfrm>
            <a:off x="8115823" y="772419"/>
            <a:ext cx="2185987" cy="75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Desempenho</a:t>
            </a:r>
            <a:endParaRPr lang="en-GB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69051F1-A143-40AB-BA98-7660B50A1026}"/>
              </a:ext>
            </a:extLst>
          </p:cNvPr>
          <p:cNvSpPr/>
          <p:nvPr/>
        </p:nvSpPr>
        <p:spPr>
          <a:xfrm>
            <a:off x="8115823" y="1957900"/>
            <a:ext cx="2185987" cy="233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RMSE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MAPE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ARV</a:t>
            </a:r>
            <a:endParaRPr lang="en-GB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BB67C66-F9E1-4178-B43D-71D29DFFEC5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208817" y="1529657"/>
            <a:ext cx="0" cy="428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A9910CB9-E45C-482E-A880-AC469CD2C7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7006107" y="1151038"/>
            <a:ext cx="1109716" cy="42954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6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FB5DC8A-7E8F-44E7-B3C2-85F551063712}"/>
              </a:ext>
            </a:extLst>
          </p:cNvPr>
          <p:cNvSpPr txBox="1"/>
          <p:nvPr/>
        </p:nvSpPr>
        <p:spPr>
          <a:xfrm>
            <a:off x="2429415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noneTrendTrain</a:t>
            </a:r>
            <a:r>
              <a:rPr lang="en-GB" b="1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05EA25-6CB0-4ACD-A1DD-0BB89DD8F364}"/>
              </a:ext>
            </a:extLst>
          </p:cNvPr>
          <p:cNvSpPr txBox="1"/>
          <p:nvPr/>
        </p:nvSpPr>
        <p:spPr>
          <a:xfrm>
            <a:off x="2429415" y="3538658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negativeTrendTrain</a:t>
            </a:r>
            <a:endParaRPr lang="en-GB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A0E19B-C383-45CE-A72E-61AEA04F584E}"/>
              </a:ext>
            </a:extLst>
          </p:cNvPr>
          <p:cNvSpPr txBox="1"/>
          <p:nvPr/>
        </p:nvSpPr>
        <p:spPr>
          <a:xfrm>
            <a:off x="7674076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positiveTrendTrain</a:t>
            </a:r>
            <a:endParaRPr lang="en-GB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F55D49-9E34-4068-92D4-E4A45BD2A72B}"/>
              </a:ext>
            </a:extLst>
          </p:cNvPr>
          <p:cNvSpPr txBox="1"/>
          <p:nvPr/>
        </p:nvSpPr>
        <p:spPr>
          <a:xfrm>
            <a:off x="7674077" y="3400159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normTrain</a:t>
            </a:r>
            <a:endParaRPr lang="en-GB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788B61-8F5D-47BB-BB37-470241E4DC30}"/>
              </a:ext>
            </a:extLst>
          </p:cNvPr>
          <p:cNvSpPr txBox="1"/>
          <p:nvPr/>
        </p:nvSpPr>
        <p:spPr>
          <a:xfrm>
            <a:off x="10357304" y="6507524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1-step ahead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7B30A0-5E11-4480-8F3B-8409BADF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5" y="609093"/>
            <a:ext cx="4319999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32ADB2-1B49-4FC3-8079-13D22A30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73" y="609093"/>
            <a:ext cx="3512331" cy="252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CF266A7-F4C7-4ADB-8E86-AB5E2FF2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68" y="3987524"/>
            <a:ext cx="4164791" cy="252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D84BFA3-50EB-4F2A-955C-E6F77194B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973" y="3881854"/>
            <a:ext cx="360188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78B247-F794-44F8-B76C-536080EA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2" y="1301368"/>
            <a:ext cx="7560000" cy="4255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28CDA4-BEE5-49B7-BA9A-4B2C8E7AFA82}"/>
                  </a:ext>
                </a:extLst>
              </p:cNvPr>
              <p:cNvSpPr txBox="1"/>
              <p:nvPr/>
            </p:nvSpPr>
            <p:spPr>
              <a:xfrm>
                <a:off x="10952337" y="251413"/>
                <a:ext cx="8776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28CDA4-BEE5-49B7-BA9A-4B2C8E7A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337" y="251413"/>
                <a:ext cx="877636" cy="276999"/>
              </a:xfrm>
              <a:prstGeom prst="rect">
                <a:avLst/>
              </a:prstGeom>
              <a:blipFill>
                <a:blip r:embed="rId3"/>
                <a:stretch>
                  <a:fillRect t="-2174" r="-902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F05B242-D13B-4520-A10A-3FB1129628E2}"/>
                  </a:ext>
                </a:extLst>
              </p:cNvPr>
              <p:cNvSpPr txBox="1"/>
              <p:nvPr/>
            </p:nvSpPr>
            <p:spPr>
              <a:xfrm>
                <a:off x="10562833" y="603843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F05B242-D13B-4520-A10A-3FB112962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33" y="603843"/>
                <a:ext cx="1267140" cy="276999"/>
              </a:xfrm>
              <a:prstGeom prst="rect">
                <a:avLst/>
              </a:prstGeom>
              <a:blipFill>
                <a:blip r:embed="rId4"/>
                <a:stretch>
                  <a:fillRect r="-240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B8036BF-A2B7-4F4D-91AD-BBA306A6AEF8}"/>
                  </a:ext>
                </a:extLst>
              </p:cNvPr>
              <p:cNvSpPr txBox="1"/>
              <p:nvPr/>
            </p:nvSpPr>
            <p:spPr>
              <a:xfrm>
                <a:off x="10652985" y="930521"/>
                <a:ext cx="1267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B8036BF-A2B7-4F4D-91AD-BBA306A6A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985" y="930521"/>
                <a:ext cx="1267140" cy="276999"/>
              </a:xfrm>
              <a:prstGeom prst="rect">
                <a:avLst/>
              </a:prstGeom>
              <a:blipFill>
                <a:blip r:embed="rId5"/>
                <a:stretch>
                  <a:fillRect r="-96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2B1CDBF4-50DF-4CE8-B56E-3B730BA8E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087" y="2136019"/>
            <a:ext cx="3600000" cy="172577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AB40A6-292A-4695-A8CB-A30D50778063}"/>
              </a:ext>
            </a:extLst>
          </p:cNvPr>
          <p:cNvSpPr txBox="1"/>
          <p:nvPr/>
        </p:nvSpPr>
        <p:spPr>
          <a:xfrm>
            <a:off x="3277047" y="808142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/>
              <a:t>1-step ahead</a:t>
            </a:r>
          </a:p>
        </p:txBody>
      </p:sp>
    </p:spTree>
    <p:extLst>
      <p:ext uri="{BB962C8B-B14F-4D97-AF65-F5344CB8AC3E}">
        <p14:creationId xmlns:p14="http://schemas.microsoft.com/office/powerpoint/2010/main" val="130390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FB5DC8A-7E8F-44E7-B3C2-85F551063712}"/>
              </a:ext>
            </a:extLst>
          </p:cNvPr>
          <p:cNvSpPr txBox="1"/>
          <p:nvPr/>
        </p:nvSpPr>
        <p:spPr>
          <a:xfrm>
            <a:off x="2429415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noneTrendTrain</a:t>
            </a:r>
            <a:r>
              <a:rPr lang="en-GB" b="1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05EA25-6CB0-4ACD-A1DD-0BB89DD8F364}"/>
              </a:ext>
            </a:extLst>
          </p:cNvPr>
          <p:cNvSpPr txBox="1"/>
          <p:nvPr/>
        </p:nvSpPr>
        <p:spPr>
          <a:xfrm>
            <a:off x="2429415" y="3538658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negativeTrendTrain</a:t>
            </a:r>
            <a:endParaRPr lang="en-GB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A0E19B-C383-45CE-A72E-61AEA04F584E}"/>
              </a:ext>
            </a:extLst>
          </p:cNvPr>
          <p:cNvSpPr txBox="1"/>
          <p:nvPr/>
        </p:nvSpPr>
        <p:spPr>
          <a:xfrm>
            <a:off x="7674076" y="226424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positiveTrendTrain</a:t>
            </a:r>
            <a:endParaRPr lang="en-GB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F55D49-9E34-4068-92D4-E4A45BD2A72B}"/>
              </a:ext>
            </a:extLst>
          </p:cNvPr>
          <p:cNvSpPr txBox="1"/>
          <p:nvPr/>
        </p:nvSpPr>
        <p:spPr>
          <a:xfrm>
            <a:off x="7674077" y="3400159"/>
            <a:ext cx="1896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err="1"/>
              <a:t>normTrain</a:t>
            </a:r>
            <a:endParaRPr lang="en-GB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788B61-8F5D-47BB-BB37-470241E4DC30}"/>
              </a:ext>
            </a:extLst>
          </p:cNvPr>
          <p:cNvSpPr txBox="1"/>
          <p:nvPr/>
        </p:nvSpPr>
        <p:spPr>
          <a:xfrm>
            <a:off x="0" y="158185"/>
            <a:ext cx="19328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7-step ahead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AAD83C-6DDE-458E-A481-87E13675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00" y="691790"/>
            <a:ext cx="3575172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F6DFBA-1B27-4D8B-B5D0-B9F2CACC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569" y="675000"/>
            <a:ext cx="3983713" cy="252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7252005-AE67-4958-9952-2A21E4111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22" y="4087477"/>
            <a:ext cx="4184728" cy="252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F86F902-6122-4706-8981-D5A73DB15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729" y="3882317"/>
            <a:ext cx="347939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F216C9-B669-455B-A91E-13B8FBB1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830250"/>
            <a:ext cx="7560000" cy="51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82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1124</Words>
  <Application>Microsoft Office PowerPoint</Application>
  <PresentationFormat>Widescreen</PresentationFormat>
  <Paragraphs>563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SVM</vt:lpstr>
      <vt:lpstr>US</vt:lpstr>
      <vt:lpstr>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Brazil</vt:lpstr>
      <vt:lpstr>Apresentação do PowerPoint</vt:lpstr>
      <vt:lpstr>Brazil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MLP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Mann-Kendall Trend Test</vt:lpstr>
      <vt:lpstr>Apresentação do PowerPoint</vt:lpstr>
      <vt:lpstr>Trend analysis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1</vt:lpstr>
      <vt:lpstr>Apresentação do PowerPoint</vt:lpstr>
      <vt:lpstr>Apresentação do PowerPoint</vt:lpstr>
      <vt:lpstr>Apresentação do PowerPoint</vt:lpstr>
      <vt:lpstr>Apresentação do PowerPoint</vt:lpstr>
      <vt:lpstr>Experimento 3</vt:lpstr>
      <vt:lpstr>Apresentação do PowerPoint</vt:lpstr>
      <vt:lpstr>Apresentação do PowerPoint</vt:lpstr>
      <vt:lpstr>Apresentação do PowerPoint</vt:lpstr>
      <vt:lpstr>Apresentação do PowerPoint</vt:lpstr>
      <vt:lpstr>Experimento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32</cp:revision>
  <dcterms:created xsi:type="dcterms:W3CDTF">2021-07-09T13:53:59Z</dcterms:created>
  <dcterms:modified xsi:type="dcterms:W3CDTF">2021-10-08T22:41:07Z</dcterms:modified>
</cp:coreProperties>
</file>