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56ED7-9691-4772-82CE-2B58E8EAF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784381-EB57-498A-A3FA-72569F0C1E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AD9D1E8-7554-4EA0-812D-E10B8ED7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2A56-E3E3-427B-A417-13D43CB60BA2}" type="datetimeFigureOut">
              <a:rPr lang="pt-BR" smtClean="0"/>
              <a:t>18/12/2020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81BFD85-A486-4B90-9BB6-6DC2B3A49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F2BDCB7-7D05-4D77-BC3B-F3B254E1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BB2C-EE96-4A77-BB1E-9F3F95078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963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44E9E-CB70-467A-842E-704C6CF14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1CC5F9F-7DA4-40B6-8ABB-173242C90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5EAE76F-1005-46BD-AD4C-DA7E2082A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2A56-E3E3-427B-A417-13D43CB60BA2}" type="datetimeFigureOut">
              <a:rPr lang="pt-BR" smtClean="0"/>
              <a:t>18/12/2020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7F3A090-A3C3-466F-B95C-FD696A30F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78A9F37-5A02-47DF-8921-D01D5CA8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BB2C-EE96-4A77-BB1E-9F3F95078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71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CBCFD7-E9D8-47C4-A66A-DDBFBFEAD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26FA96E-F364-441B-BAD7-763917FFC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7FD2CA5-F53D-4594-9DE2-79AD4B528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2A56-E3E3-427B-A417-13D43CB60BA2}" type="datetimeFigureOut">
              <a:rPr lang="pt-BR" smtClean="0"/>
              <a:t>18/12/2020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47D72FB-6617-4385-98CB-C59630789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7BA1DC6-360A-4219-B50D-022106AC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BB2C-EE96-4A77-BB1E-9F3F95078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65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DDBA2-5EFF-4DB0-B943-9F05C67C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4B7FC19-065B-447E-B779-E714AFEF9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DF91C4F-DDBE-45BB-8F2B-D78FBE22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2A56-E3E3-427B-A417-13D43CB60BA2}" type="datetimeFigureOut">
              <a:rPr lang="pt-BR" smtClean="0"/>
              <a:t>18/12/2020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390CE22-51F3-47C7-BAEC-8A0C3A424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9135BF0-C50A-45B4-A017-E340EDDF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BB2C-EE96-4A77-BB1E-9F3F95078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90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74C00F-2A74-4D10-89D9-46F37C676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01AF624-15A1-4DA7-BA40-5E04C0F56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99A2CED-E9A9-4442-8896-C633FF48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2A56-E3E3-427B-A417-13D43CB60BA2}" type="datetimeFigureOut">
              <a:rPr lang="pt-BR" smtClean="0"/>
              <a:t>18/12/2020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A7A28D7-237A-4CCC-9F74-0B8E105AF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B32004A-1CDC-4D88-B028-3FD9EBD0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BB2C-EE96-4A77-BB1E-9F3F95078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662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E4396-7D07-4EBA-84C7-0F5951E9C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5DB3F4D-40D4-463E-84C7-E509EC51C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9BE13E6-2F06-4F4B-96B6-5D305F47F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2C6B390-0092-4B5E-B0EA-E1F73544A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2A56-E3E3-427B-A417-13D43CB60BA2}" type="datetimeFigureOut">
              <a:rPr lang="pt-BR" smtClean="0"/>
              <a:t>18/12/2020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B31127D-78C2-4459-860D-91C70CEC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BD7EA68-D636-40C1-955D-57AC70445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BB2C-EE96-4A77-BB1E-9F3F95078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013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ED5BD-F641-48C6-8143-EE6688EAB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1EF5522-0277-4BD1-9760-2590E5E0A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E60B4ED-0F10-4ADC-A52A-C78CB1A6E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E961EED4-3915-4F31-9CAE-4D17E350C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26CBA88-D9C6-47EA-ACBC-D06D82D82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81C7EE46-3026-4798-AE2E-B29520C58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2A56-E3E3-427B-A417-13D43CB60BA2}" type="datetimeFigureOut">
              <a:rPr lang="pt-BR" smtClean="0"/>
              <a:t>18/12/2020</a:t>
            </a:fld>
            <a:endParaRPr lang="pt-BR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EB6E054A-DDEA-4BC0-BA68-519C49C6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D64538BD-6BAC-4CD8-AE64-C4A19038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BB2C-EE96-4A77-BB1E-9F3F95078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19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9AD7A-CDD0-4342-A288-1DEBA500C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D0C14029-644E-41B4-8FF5-431AC9DB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2A56-E3E3-427B-A417-13D43CB60BA2}" type="datetimeFigureOut">
              <a:rPr lang="pt-BR" smtClean="0"/>
              <a:t>18/12/2020</a:t>
            </a:fld>
            <a:endParaRPr lang="pt-BR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C75D676-D354-4E8D-A319-DED0FDE48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1C9D1EF-202C-402E-9BA8-44602DA17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BB2C-EE96-4A77-BB1E-9F3F95078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733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6151968-D954-478B-8357-DA7D35BCE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2A56-E3E3-427B-A417-13D43CB60BA2}" type="datetimeFigureOut">
              <a:rPr lang="pt-BR" smtClean="0"/>
              <a:t>18/12/2020</a:t>
            </a:fld>
            <a:endParaRPr lang="pt-BR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DDC4B35-01EB-472C-A606-0DFA9C43F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7C32C24-531F-4C14-8748-6FE0BC0A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BB2C-EE96-4A77-BB1E-9F3F95078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700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B3A7E-670D-48A4-BE27-545BB6220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20E926C-EE0D-492B-A856-A2F513E35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D6CF746-43E5-4352-8AB1-D89FC8A8E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C62CB10-167C-4E5C-AE79-497DB46ED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2A56-E3E3-427B-A417-13D43CB60BA2}" type="datetimeFigureOut">
              <a:rPr lang="pt-BR" smtClean="0"/>
              <a:t>18/12/2020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7C6C170-0BBD-4D3C-A12A-4CDFA9AB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AA7CC79-B6B5-440D-898B-997F164B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BB2C-EE96-4A77-BB1E-9F3F95078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4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5F295-FFB0-4AF0-A49B-C62B39C46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59DB342A-D1C5-48EF-BB5B-E40EE63405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F63B603-5D33-4AE4-9A23-094E86CA9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4D4168B-7A86-4D6B-9C45-5EB22E31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2A56-E3E3-427B-A417-13D43CB60BA2}" type="datetimeFigureOut">
              <a:rPr lang="pt-BR" smtClean="0"/>
              <a:t>18/12/2020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F381351-5390-401E-BEA1-75F086CB8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8A9B762-4E46-4543-8023-7E6E5856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BB2C-EE96-4A77-BB1E-9F3F95078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59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F4A0B56-2207-4DD6-B81A-F5F350F1A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58A30B5-B52C-4754-A5F3-3C0E984A6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07A7D9E-593A-4237-90B8-591BAD80A1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42A56-E3E3-427B-A417-13D43CB60BA2}" type="datetimeFigureOut">
              <a:rPr lang="pt-BR" smtClean="0"/>
              <a:t>18/12/2020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0A4CA5D-524E-438A-B245-DC8EE8F236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5672D53-5E7D-47C1-B119-99700F25F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5BB2C-EE96-4A77-BB1E-9F3F95078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04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Disco Magnético 3">
            <a:extLst>
              <a:ext uri="{FF2B5EF4-FFF2-40B4-BE49-F238E27FC236}">
                <a16:creationId xmlns:a16="http://schemas.microsoft.com/office/drawing/2014/main" id="{B358A2FC-8471-4470-9C53-69E5698CB938}"/>
              </a:ext>
            </a:extLst>
          </p:cNvPr>
          <p:cNvSpPr/>
          <p:nvPr/>
        </p:nvSpPr>
        <p:spPr>
          <a:xfrm>
            <a:off x="4236720" y="624840"/>
            <a:ext cx="1082040" cy="137160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Training Set</a:t>
            </a:r>
          </a:p>
        </p:txBody>
      </p:sp>
      <p:sp>
        <p:nvSpPr>
          <p:cNvPr id="5" name="Fluxograma: Disco Magnético 4">
            <a:extLst>
              <a:ext uri="{FF2B5EF4-FFF2-40B4-BE49-F238E27FC236}">
                <a16:creationId xmlns:a16="http://schemas.microsoft.com/office/drawing/2014/main" id="{CCA3E874-C423-4A15-B825-496877AF7BE8}"/>
              </a:ext>
            </a:extLst>
          </p:cNvPr>
          <p:cNvSpPr/>
          <p:nvPr/>
        </p:nvSpPr>
        <p:spPr>
          <a:xfrm>
            <a:off x="8039102" y="3291840"/>
            <a:ext cx="1082040" cy="137160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Test Set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6A2A63B-20A6-4AFD-B476-F7ECE7CC30EA}"/>
              </a:ext>
            </a:extLst>
          </p:cNvPr>
          <p:cNvSpPr/>
          <p:nvPr/>
        </p:nvSpPr>
        <p:spPr>
          <a:xfrm>
            <a:off x="3356611" y="3147058"/>
            <a:ext cx="2849880" cy="944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Predictors generation</a:t>
            </a:r>
          </a:p>
          <a:p>
            <a:pPr algn="ctr"/>
            <a:r>
              <a:rPr lang="en-GB" b="1" dirty="0"/>
              <a:t>(BJ,  ETS, NNAR)</a:t>
            </a:r>
          </a:p>
        </p:txBody>
      </p: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BF6C9A9F-C33F-4142-840A-43C6DDCBC61A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4777740" y="1996440"/>
            <a:ext cx="3811" cy="1150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9E801168-D49F-41AA-BFCC-BB12A39824FC}"/>
              </a:ext>
            </a:extLst>
          </p:cNvPr>
          <p:cNvCxnSpPr>
            <a:cxnSpLocks/>
            <a:stCxn id="14" idx="4"/>
            <a:endCxn id="4" idx="2"/>
          </p:cNvCxnSpPr>
          <p:nvPr/>
        </p:nvCxnSpPr>
        <p:spPr>
          <a:xfrm>
            <a:off x="2720342" y="1310640"/>
            <a:ext cx="15163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Fluxograma: Disco Magnético 13">
            <a:extLst>
              <a:ext uri="{FF2B5EF4-FFF2-40B4-BE49-F238E27FC236}">
                <a16:creationId xmlns:a16="http://schemas.microsoft.com/office/drawing/2014/main" id="{868D8C13-0C40-4DE3-8D77-D1881A18F521}"/>
              </a:ext>
            </a:extLst>
          </p:cNvPr>
          <p:cNvSpPr/>
          <p:nvPr/>
        </p:nvSpPr>
        <p:spPr>
          <a:xfrm>
            <a:off x="1638302" y="624840"/>
            <a:ext cx="1082040" cy="137160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Data Set</a:t>
            </a:r>
          </a:p>
        </p:txBody>
      </p: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563C1625-C651-43CA-85AF-F3154AAEDCA5}"/>
              </a:ext>
            </a:extLst>
          </p:cNvPr>
          <p:cNvCxnSpPr>
            <a:cxnSpLocks/>
            <a:stCxn id="4" idx="4"/>
            <a:endCxn id="23" idx="1"/>
          </p:cNvCxnSpPr>
          <p:nvPr/>
        </p:nvCxnSpPr>
        <p:spPr>
          <a:xfrm>
            <a:off x="5318760" y="1310640"/>
            <a:ext cx="18364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EAB938F2-3DFB-4E7A-B897-27656A275EDF}"/>
              </a:ext>
            </a:extLst>
          </p:cNvPr>
          <p:cNvSpPr/>
          <p:nvPr/>
        </p:nvSpPr>
        <p:spPr>
          <a:xfrm>
            <a:off x="7155182" y="838200"/>
            <a:ext cx="2849880" cy="944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FTS-GA generation</a:t>
            </a:r>
          </a:p>
          <a:p>
            <a:pPr algn="ctr"/>
            <a:r>
              <a:rPr lang="en-GB" b="1" i="1" dirty="0"/>
              <a:t>Algorithm 1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F74F43A-5178-48FB-81A9-E1691FF1202C}"/>
              </a:ext>
            </a:extLst>
          </p:cNvPr>
          <p:cNvSpPr/>
          <p:nvPr/>
        </p:nvSpPr>
        <p:spPr>
          <a:xfrm>
            <a:off x="7155182" y="1920240"/>
            <a:ext cx="2849880" cy="944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FTS-SA generation</a:t>
            </a:r>
          </a:p>
          <a:p>
            <a:pPr algn="ctr"/>
            <a:r>
              <a:rPr lang="en-GB" b="1" i="1" dirty="0"/>
              <a:t>Algorithm 2</a:t>
            </a:r>
          </a:p>
        </p:txBody>
      </p:sp>
      <p:cxnSp>
        <p:nvCxnSpPr>
          <p:cNvPr id="27" name="Conexão: Ângulo Reto 26">
            <a:extLst>
              <a:ext uri="{FF2B5EF4-FFF2-40B4-BE49-F238E27FC236}">
                <a16:creationId xmlns:a16="http://schemas.microsoft.com/office/drawing/2014/main" id="{01D2D932-A766-4B98-A835-D014B9116755}"/>
              </a:ext>
            </a:extLst>
          </p:cNvPr>
          <p:cNvCxnSpPr>
            <a:stCxn id="4" idx="4"/>
          </p:cNvCxnSpPr>
          <p:nvPr/>
        </p:nvCxnSpPr>
        <p:spPr>
          <a:xfrm>
            <a:off x="5318760" y="1310640"/>
            <a:ext cx="1836422" cy="115824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FDDED9B4-D7B4-4BE2-894F-21569056A6C5}"/>
              </a:ext>
            </a:extLst>
          </p:cNvPr>
          <p:cNvSpPr/>
          <p:nvPr/>
        </p:nvSpPr>
        <p:spPr>
          <a:xfrm>
            <a:off x="7162802" y="5105398"/>
            <a:ext cx="2849880" cy="944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Performance analysis</a:t>
            </a:r>
          </a:p>
          <a:p>
            <a:pPr algn="ctr"/>
            <a:r>
              <a:rPr lang="en-GB" b="1" dirty="0"/>
              <a:t>(MSE, MAE, MAPE, ARV, </a:t>
            </a:r>
            <a:r>
              <a:rPr lang="en-GB" b="1" dirty="0" err="1"/>
              <a:t>U’Theil</a:t>
            </a:r>
            <a:r>
              <a:rPr lang="en-GB" b="1" dirty="0"/>
              <a:t>, APM)</a:t>
            </a:r>
          </a:p>
        </p:txBody>
      </p:sp>
      <p:cxnSp>
        <p:nvCxnSpPr>
          <p:cNvPr id="34" name="Conexão reta unidirecional 33">
            <a:extLst>
              <a:ext uri="{FF2B5EF4-FFF2-40B4-BE49-F238E27FC236}">
                <a16:creationId xmlns:a16="http://schemas.microsoft.com/office/drawing/2014/main" id="{15BBC328-242D-4A84-A7C2-7E474BEEE8A3}"/>
              </a:ext>
            </a:extLst>
          </p:cNvPr>
          <p:cNvCxnSpPr>
            <a:cxnSpLocks/>
            <a:stCxn id="25" idx="2"/>
            <a:endCxn id="5" idx="1"/>
          </p:cNvCxnSpPr>
          <p:nvPr/>
        </p:nvCxnSpPr>
        <p:spPr>
          <a:xfrm>
            <a:off x="8580122" y="2865120"/>
            <a:ext cx="0" cy="426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exão: Ângulo Reto 37">
            <a:extLst>
              <a:ext uri="{FF2B5EF4-FFF2-40B4-BE49-F238E27FC236}">
                <a16:creationId xmlns:a16="http://schemas.microsoft.com/office/drawing/2014/main" id="{647C6558-D745-47DD-8EDE-A347786AE0C4}"/>
              </a:ext>
            </a:extLst>
          </p:cNvPr>
          <p:cNvCxnSpPr>
            <a:cxnSpLocks/>
            <a:stCxn id="23" idx="3"/>
            <a:endCxn id="5" idx="4"/>
          </p:cNvCxnSpPr>
          <p:nvPr/>
        </p:nvCxnSpPr>
        <p:spPr>
          <a:xfrm flipH="1">
            <a:off x="9121142" y="1310640"/>
            <a:ext cx="883920" cy="2667000"/>
          </a:xfrm>
          <a:prstGeom prst="bentConnector3">
            <a:avLst>
              <a:gd name="adj1" fmla="val -2586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Conexão reta unidirecional 57">
            <a:extLst>
              <a:ext uri="{FF2B5EF4-FFF2-40B4-BE49-F238E27FC236}">
                <a16:creationId xmlns:a16="http://schemas.microsoft.com/office/drawing/2014/main" id="{D6C52F4A-BBA5-4900-9FCE-CD24018A3842}"/>
              </a:ext>
            </a:extLst>
          </p:cNvPr>
          <p:cNvCxnSpPr>
            <a:cxnSpLocks/>
          </p:cNvCxnSpPr>
          <p:nvPr/>
        </p:nvCxnSpPr>
        <p:spPr>
          <a:xfrm>
            <a:off x="6206491" y="3863338"/>
            <a:ext cx="18326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3" name="Conexão reta unidirecional 62">
            <a:extLst>
              <a:ext uri="{FF2B5EF4-FFF2-40B4-BE49-F238E27FC236}">
                <a16:creationId xmlns:a16="http://schemas.microsoft.com/office/drawing/2014/main" id="{C46C9518-3E18-416B-AD64-833485B671CD}"/>
              </a:ext>
            </a:extLst>
          </p:cNvPr>
          <p:cNvCxnSpPr>
            <a:cxnSpLocks/>
            <a:stCxn id="5" idx="3"/>
            <a:endCxn id="32" idx="0"/>
          </p:cNvCxnSpPr>
          <p:nvPr/>
        </p:nvCxnSpPr>
        <p:spPr>
          <a:xfrm>
            <a:off x="8580122" y="4663440"/>
            <a:ext cx="7620" cy="441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6" name="Fluxograma: Terminador 65">
            <a:extLst>
              <a:ext uri="{FF2B5EF4-FFF2-40B4-BE49-F238E27FC236}">
                <a16:creationId xmlns:a16="http://schemas.microsoft.com/office/drawing/2014/main" id="{C54B9DF0-6E8B-48C7-80A7-C5142681484A}"/>
              </a:ext>
            </a:extLst>
          </p:cNvPr>
          <p:cNvSpPr/>
          <p:nvPr/>
        </p:nvSpPr>
        <p:spPr>
          <a:xfrm>
            <a:off x="3886198" y="5295898"/>
            <a:ext cx="1840229" cy="56387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err="1"/>
              <a:t>Decision</a:t>
            </a:r>
            <a:endParaRPr lang="pt-BR" b="1" dirty="0"/>
          </a:p>
        </p:txBody>
      </p:sp>
      <p:cxnSp>
        <p:nvCxnSpPr>
          <p:cNvPr id="69" name="Conexão reta unidirecional 68">
            <a:extLst>
              <a:ext uri="{FF2B5EF4-FFF2-40B4-BE49-F238E27FC236}">
                <a16:creationId xmlns:a16="http://schemas.microsoft.com/office/drawing/2014/main" id="{44926920-7342-48E8-80B8-873ADC207855}"/>
              </a:ext>
            </a:extLst>
          </p:cNvPr>
          <p:cNvCxnSpPr>
            <a:cxnSpLocks/>
            <a:stCxn id="32" idx="1"/>
            <a:endCxn id="66" idx="3"/>
          </p:cNvCxnSpPr>
          <p:nvPr/>
        </p:nvCxnSpPr>
        <p:spPr>
          <a:xfrm flipH="1">
            <a:off x="5726427" y="5577838"/>
            <a:ext cx="14363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Conexão: Ângulo Reto 73">
            <a:extLst>
              <a:ext uri="{FF2B5EF4-FFF2-40B4-BE49-F238E27FC236}">
                <a16:creationId xmlns:a16="http://schemas.microsoft.com/office/drawing/2014/main" id="{89910371-AFBD-4EC7-AEDA-2F5FAD50E406}"/>
              </a:ext>
            </a:extLst>
          </p:cNvPr>
          <p:cNvCxnSpPr>
            <a:cxnSpLocks/>
            <a:stCxn id="14" idx="3"/>
          </p:cNvCxnSpPr>
          <p:nvPr/>
        </p:nvCxnSpPr>
        <p:spPr>
          <a:xfrm rot="16200000" flipH="1">
            <a:off x="3941446" y="234316"/>
            <a:ext cx="2362198" cy="588644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540479E7-5ED9-45BA-AF61-0832C2C63D6A}"/>
              </a:ext>
            </a:extLst>
          </p:cNvPr>
          <p:cNvSpPr txBox="1"/>
          <p:nvPr/>
        </p:nvSpPr>
        <p:spPr>
          <a:xfrm>
            <a:off x="3154680" y="975599"/>
            <a:ext cx="58381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b="1" dirty="0"/>
              <a:t>75%</a:t>
            </a:r>
            <a:endParaRPr lang="pt-BR" b="1" dirty="0"/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06FC4423-A3CF-4B0F-A001-289956EED839}"/>
              </a:ext>
            </a:extLst>
          </p:cNvPr>
          <p:cNvSpPr txBox="1"/>
          <p:nvPr/>
        </p:nvSpPr>
        <p:spPr>
          <a:xfrm>
            <a:off x="2179322" y="2893814"/>
            <a:ext cx="58381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b="1" dirty="0"/>
              <a:t>25%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307737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43</Words>
  <Application>Microsoft Office PowerPoint</Application>
  <PresentationFormat>Ecrã Panorâmico</PresentationFormat>
  <Paragraphs>14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Jair Paulino</dc:creator>
  <cp:lastModifiedBy>Jair Paulino</cp:lastModifiedBy>
  <cp:revision>4</cp:revision>
  <dcterms:created xsi:type="dcterms:W3CDTF">2020-12-16T14:15:03Z</dcterms:created>
  <dcterms:modified xsi:type="dcterms:W3CDTF">2020-12-18T12:50:21Z</dcterms:modified>
</cp:coreProperties>
</file>