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90" r:id="rId5"/>
    <p:sldId id="298" r:id="rId6"/>
    <p:sldId id="286" r:id="rId7"/>
    <p:sldId id="259" r:id="rId8"/>
    <p:sldId id="284" r:id="rId9"/>
    <p:sldId id="285" r:id="rId10"/>
    <p:sldId id="278" r:id="rId11"/>
    <p:sldId id="295" r:id="rId12"/>
    <p:sldId id="282" r:id="rId13"/>
    <p:sldId id="283" r:id="rId14"/>
    <p:sldId id="293" r:id="rId15"/>
    <p:sldId id="294" r:id="rId16"/>
    <p:sldId id="258" r:id="rId17"/>
    <p:sldId id="277" r:id="rId18"/>
    <p:sldId id="271" r:id="rId19"/>
    <p:sldId id="297" r:id="rId20"/>
    <p:sldId id="296" r:id="rId21"/>
    <p:sldId id="299" r:id="rId22"/>
    <p:sldId id="291" r:id="rId23"/>
    <p:sldId id="292" r:id="rId24"/>
    <p:sldId id="300" r:id="rId25"/>
    <p:sldId id="301" r:id="rId26"/>
    <p:sldId id="262" r:id="rId2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C88A-B869-4442-BB6C-76578F326396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3332F-CD42-49A7-ABD1-842F930357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67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3332F-CD42-49A7-ABD1-842F93035786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84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ruebas2.docx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37934" y="1375108"/>
            <a:ext cx="5570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SICOACFI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(Sistema de control de activos fijos.)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A1D04CD-3262-4472-A00D-1F2A1D39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20" y="2865437"/>
            <a:ext cx="1724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53806DA-C201-4942-BE62-353DF615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90EECAB-402B-448E-AE5F-0AE64884BBF5}"/>
              </a:ext>
            </a:extLst>
          </p:cNvPr>
          <p:cNvSpPr txBox="1"/>
          <p:nvPr/>
        </p:nvSpPr>
        <p:spPr>
          <a:xfrm>
            <a:off x="795867" y="1957684"/>
            <a:ext cx="825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EAD1AAC-899C-4010-AFB3-376452FBEC2E}"/>
              </a:ext>
            </a:extLst>
          </p:cNvPr>
          <p:cNvSpPr/>
          <p:nvPr/>
        </p:nvSpPr>
        <p:spPr>
          <a:xfrm>
            <a:off x="876301" y="2826812"/>
            <a:ext cx="70569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1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xmlns="" id="{4C5D16DA-0C8E-D24F-A08C-B11D89BF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8098"/>
            <a:ext cx="6096000" cy="38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53806DA-C201-4942-BE62-353DF615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90EECAB-402B-448E-AE5F-0AE64884BBF5}"/>
              </a:ext>
            </a:extLst>
          </p:cNvPr>
          <p:cNvSpPr txBox="1"/>
          <p:nvPr/>
        </p:nvSpPr>
        <p:spPr>
          <a:xfrm>
            <a:off x="2421466" y="1500844"/>
            <a:ext cx="430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Manipulación de datos DML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EAD1AAC-899C-4010-AFB3-376452FBEC2E}"/>
              </a:ext>
            </a:extLst>
          </p:cNvPr>
          <p:cNvSpPr/>
          <p:nvPr/>
        </p:nvSpPr>
        <p:spPr>
          <a:xfrm>
            <a:off x="2523065" y="3123145"/>
            <a:ext cx="3979335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53806DA-C201-4942-BE62-353DF615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65DBEF9-8FA1-42D6-8BA9-BA065E6C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872067"/>
            <a:ext cx="8475133" cy="3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53806DA-C201-4942-BE62-353DF615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020ABC8-ED49-4DEA-B32E-655BF9D5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28"/>
            <a:ext cx="9144000" cy="45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6BCF2BA-CDC2-4D77-A776-867E5702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6" b="18826"/>
          <a:stretch/>
        </p:blipFill>
        <p:spPr>
          <a:xfrm>
            <a:off x="0" y="1181528"/>
            <a:ext cx="9144000" cy="25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93183" y="1616654"/>
            <a:ext cx="378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02960" y="2862702"/>
            <a:ext cx="399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continuación se presenta el diseño de la interfaz del proyecto Sicoacfi.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29467" y="2539984"/>
            <a:ext cx="24468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126" t="12197" r="57667" b="43409"/>
          <a:stretch/>
        </p:blipFill>
        <p:spPr>
          <a:xfrm>
            <a:off x="267089" y="1073741"/>
            <a:ext cx="3982794" cy="30445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059" t="12688" r="52437" b="39737"/>
          <a:stretch/>
        </p:blipFill>
        <p:spPr>
          <a:xfrm>
            <a:off x="3862240" y="1073741"/>
            <a:ext cx="4173967" cy="2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23" y="2215129"/>
            <a:ext cx="4064939" cy="28348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1" y="95383"/>
            <a:ext cx="4429125" cy="28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" y="904009"/>
            <a:ext cx="798021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4401" y="901908"/>
            <a:ext cx="4766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echa por:</a:t>
            </a:r>
          </a:p>
          <a:p>
            <a:pPr algn="r"/>
            <a:r>
              <a:rPr lang="es-E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Jhoan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Fernando Gamboa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Jair Ramírez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Camilo Chávez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Miguel Romero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30" y="0"/>
            <a:ext cx="63531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00027" y="791110"/>
            <a:ext cx="575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PRUEBAS PARTE 2</a:t>
            </a:r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7416" y="1551398"/>
            <a:ext cx="678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continuación en el siguiente hipervínculo se visualiza</a:t>
            </a:r>
          </a:p>
          <a:p>
            <a:r>
              <a:rPr lang="es-CO" dirty="0" smtClean="0">
                <a:hlinkClick r:id="rId2" action="ppaction://hlinkfile"/>
              </a:rPr>
              <a:t>pruebas2.docx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2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13186" y="1570935"/>
            <a:ext cx="378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29467" y="2494265"/>
            <a:ext cx="3403600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2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BF6AD9A-0884-40A4-9A03-6D991D80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928750"/>
            <a:ext cx="8483600" cy="39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58238" y="708917"/>
            <a:ext cx="69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EVIDENCIA GIT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-6659"/>
          <a:stretch/>
        </p:blipFill>
        <p:spPr bwMode="auto">
          <a:xfrm>
            <a:off x="1530849" y="1212351"/>
            <a:ext cx="6482994" cy="3852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" y="605790"/>
            <a:ext cx="5686425" cy="1965960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9" y="503433"/>
            <a:ext cx="7146615" cy="231253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9" y="2631319"/>
            <a:ext cx="7053242" cy="21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9DCE7E4-9A8A-4084-88B9-A2E9520D2715}"/>
              </a:ext>
            </a:extLst>
          </p:cNvPr>
          <p:cNvSpPr txBox="1"/>
          <p:nvPr/>
        </p:nvSpPr>
        <p:spPr>
          <a:xfrm>
            <a:off x="2480735" y="464724"/>
            <a:ext cx="418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2483778-1148-4494-A8C3-37BACFF7B88D}"/>
              </a:ext>
            </a:extLst>
          </p:cNvPr>
          <p:cNvSpPr/>
          <p:nvPr/>
        </p:nvSpPr>
        <p:spPr>
          <a:xfrm>
            <a:off x="2362201" y="1278451"/>
            <a:ext cx="37930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EA7E6F1-436A-4253-BEB7-20847BCC9002}"/>
              </a:ext>
            </a:extLst>
          </p:cNvPr>
          <p:cNvSpPr txBox="1"/>
          <p:nvPr/>
        </p:nvSpPr>
        <p:spPr>
          <a:xfrm>
            <a:off x="2680236" y="3781015"/>
            <a:ext cx="382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033EEF2-4ED1-41D7-9438-5808ADF3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33" y="2137897"/>
            <a:ext cx="48429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una empresa que se especializa en el desarrollo de software utilizando las mejores técnicas de recolección para llevar a cabo un sistema que le genere solución a las empresas, que lo requieran.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9DCE7E4-9A8A-4084-88B9-A2E9520D2715}"/>
              </a:ext>
            </a:extLst>
          </p:cNvPr>
          <p:cNvSpPr txBox="1"/>
          <p:nvPr/>
        </p:nvSpPr>
        <p:spPr>
          <a:xfrm>
            <a:off x="3270621" y="511415"/>
            <a:ext cx="216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2483778-1148-4494-A8C3-37BACFF7B88D}"/>
              </a:ext>
            </a:extLst>
          </p:cNvPr>
          <p:cNvSpPr/>
          <p:nvPr/>
        </p:nvSpPr>
        <p:spPr>
          <a:xfrm>
            <a:off x="3270621" y="1232101"/>
            <a:ext cx="197273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EA7E6F1-436A-4253-BEB7-20847BCC9002}"/>
              </a:ext>
            </a:extLst>
          </p:cNvPr>
          <p:cNvSpPr txBox="1"/>
          <p:nvPr/>
        </p:nvSpPr>
        <p:spPr>
          <a:xfrm>
            <a:off x="2680236" y="3769258"/>
            <a:ext cx="382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AF890A8-3798-41DA-9735-15F6B2C6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098" y="1934943"/>
            <a:ext cx="42738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2025 deseamos 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 una entidad identificada a nivel nacional por un alto desempeño y calidad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desarrollo de software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representando una fuerte competencia en el mercado.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862444"/>
            <a:ext cx="8729587" cy="418874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41617" y="216113"/>
            <a:ext cx="2228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Diagrama caso de uso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7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9DCE7E4-9A8A-4084-88B9-A2E9520D2715}"/>
              </a:ext>
            </a:extLst>
          </p:cNvPr>
          <p:cNvSpPr txBox="1"/>
          <p:nvPr/>
        </p:nvSpPr>
        <p:spPr>
          <a:xfrm>
            <a:off x="2480734" y="1388054"/>
            <a:ext cx="4182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2483778-1148-4494-A8C3-37BACFF7B88D}"/>
              </a:ext>
            </a:extLst>
          </p:cNvPr>
          <p:cNvSpPr/>
          <p:nvPr/>
        </p:nvSpPr>
        <p:spPr>
          <a:xfrm>
            <a:off x="2480735" y="3022584"/>
            <a:ext cx="37930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753806DA-C201-4942-BE62-353DF615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14583CE-3A6B-418C-BE91-37464B0F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46" y="722468"/>
            <a:ext cx="5627687" cy="40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9DCE7E4-9A8A-4084-88B9-A2E9520D2715}"/>
              </a:ext>
            </a:extLst>
          </p:cNvPr>
          <p:cNvSpPr txBox="1"/>
          <p:nvPr/>
        </p:nvSpPr>
        <p:spPr>
          <a:xfrm>
            <a:off x="1667933" y="2099254"/>
            <a:ext cx="580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2483778-1148-4494-A8C3-37BACFF7B88D}"/>
              </a:ext>
            </a:extLst>
          </p:cNvPr>
          <p:cNvSpPr/>
          <p:nvPr/>
        </p:nvSpPr>
        <p:spPr>
          <a:xfrm flipV="1">
            <a:off x="1803400" y="3017487"/>
            <a:ext cx="552873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3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3C2AB95-BE4C-4CEC-87CF-006190E3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21970"/>
            <a:ext cx="548640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140</Words>
  <Application>Microsoft Office PowerPoint</Application>
  <PresentationFormat>Presentación en pantalla (16:9)</PresentationFormat>
  <Paragraphs>25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jhoan gamboa</cp:lastModifiedBy>
  <cp:revision>34</cp:revision>
  <dcterms:created xsi:type="dcterms:W3CDTF">2019-11-27T03:16:21Z</dcterms:created>
  <dcterms:modified xsi:type="dcterms:W3CDTF">2020-10-15T02:28:16Z</dcterms:modified>
</cp:coreProperties>
</file>