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3CA7-1A2A-CB47-82D7-9562385F271F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0E2B-2B6A-6149-8385-4D472405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5551"/>
          <a:stretch/>
        </p:blipFill>
        <p:spPr>
          <a:xfrm>
            <a:off x="163219" y="576060"/>
            <a:ext cx="6484205" cy="3264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4889" y="404520"/>
            <a:ext cx="150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Score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963333" y="543020"/>
            <a:ext cx="4261556" cy="1912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24889" y="1369104"/>
            <a:ext cx="150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Rank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424296" y="1507604"/>
            <a:ext cx="3800593" cy="12769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3" y="397454"/>
            <a:ext cx="7017926" cy="3649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4889" y="886129"/>
            <a:ext cx="1505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Previous Game. (green) User found the result of the game (Exact Score or not)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90519" y="1393961"/>
            <a:ext cx="4534370" cy="1645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24889" y="166621"/>
            <a:ext cx="150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Previous Game. User did not play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615259" y="397454"/>
            <a:ext cx="4609630" cy="2226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4889" y="2208245"/>
            <a:ext cx="150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Previous Game. (red)</a:t>
            </a:r>
            <a:br>
              <a:rPr lang="en-US" sz="1200" dirty="0" smtClean="0"/>
            </a:br>
            <a:r>
              <a:rPr lang="en-US" sz="1200" dirty="0" smtClean="0"/>
              <a:t>User played but he did not guess right the result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615259" y="2623744"/>
            <a:ext cx="4609630" cy="756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1437" y="3379766"/>
            <a:ext cx="15051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Upcoming games. Only 2 digits number max can be input.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If 1 field has number and the other one does not have, the predicted score wont be saved.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948296" y="3113852"/>
            <a:ext cx="2276593" cy="583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948296" y="3379766"/>
            <a:ext cx="2276593" cy="317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15259" y="3697112"/>
            <a:ext cx="46096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6148" y="177969"/>
            <a:ext cx="2003777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has to guess if at the end of the game the team A on the left will win (ex: 3 – 0) or if the team B on the right will win (ex: 1 -2) or if there will be a draw between the 2 teams (ex: 1 -1)</a:t>
            </a:r>
          </a:p>
          <a:p>
            <a:endParaRPr lang="en-US" sz="1200" dirty="0"/>
          </a:p>
          <a:p>
            <a:r>
              <a:rPr lang="en-US" sz="1200" dirty="0" smtClean="0"/>
              <a:t>If the user guess right between the 3 options (Team A wins, Team B wins, Draw) he will get points.</a:t>
            </a:r>
            <a:r>
              <a:rPr lang="en-US" sz="1200" dirty="0"/>
              <a:t> </a:t>
            </a:r>
            <a:r>
              <a:rPr lang="en-US" sz="1200" dirty="0" smtClean="0"/>
              <a:t>(10 points)</a:t>
            </a:r>
            <a:br>
              <a:rPr lang="en-US" sz="1200" dirty="0" smtClean="0"/>
            </a:br>
            <a:r>
              <a:rPr lang="en-US" sz="1200" dirty="0" smtClean="0"/>
              <a:t>He will  get extra points if he guess the exact score at the end of the game.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Ex1: User put  a score of 3 – 0.</a:t>
            </a:r>
            <a:br>
              <a:rPr lang="en-US" sz="1200" dirty="0" smtClean="0"/>
            </a:br>
            <a:r>
              <a:rPr lang="en-US" sz="1200" dirty="0" smtClean="0"/>
              <a:t>Team A wins 1 – 0. </a:t>
            </a:r>
            <a:r>
              <a:rPr lang="en-US" sz="1200" dirty="0"/>
              <a:t>U</a:t>
            </a:r>
            <a:r>
              <a:rPr lang="en-US" sz="1200" dirty="0" smtClean="0"/>
              <a:t>ser will get 10 points.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Ex: 2. User put a score of </a:t>
            </a:r>
            <a:br>
              <a:rPr lang="en-US" sz="1200" dirty="0" smtClean="0"/>
            </a:br>
            <a:r>
              <a:rPr lang="en-US" sz="1200" dirty="0" smtClean="0"/>
              <a:t>2-2.</a:t>
            </a:r>
            <a:br>
              <a:rPr lang="en-US" sz="1200" dirty="0" smtClean="0"/>
            </a:br>
            <a:r>
              <a:rPr lang="en-US" sz="1200" dirty="0" smtClean="0"/>
              <a:t>At the end of the game the score is 2 -2. User will get 30 points.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" y="397454"/>
            <a:ext cx="7017926" cy="3649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978" y="4084406"/>
            <a:ext cx="652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During the First Phase (Groups), We will display Groups in 2 Columns in the Desktop View.</a:t>
            </a:r>
            <a:br>
              <a:rPr lang="en-US" sz="1200" dirty="0" smtClean="0"/>
            </a:br>
            <a:r>
              <a:rPr lang="en-US" sz="1200" dirty="0" smtClean="0"/>
              <a:t>For the other Phases (1/8 Final; 1/4 Final Etc…). We will display Games in 1 </a:t>
            </a:r>
            <a:r>
              <a:rPr lang="en-US" sz="1200" dirty="0"/>
              <a:t>Column </a:t>
            </a:r>
            <a:r>
              <a:rPr lang="en-US" sz="1200" dirty="0" smtClean="0"/>
              <a:t>in </a:t>
            </a:r>
            <a:r>
              <a:rPr lang="en-US" sz="1200" dirty="0"/>
              <a:t>the Desktop View.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149" y="140358"/>
            <a:ext cx="8748888" cy="600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can input the score of one game 1 hour before the kickoff.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We</a:t>
            </a:r>
            <a:r>
              <a:rPr lang="en-US" sz="1200" dirty="0" smtClean="0"/>
              <a:t> </a:t>
            </a:r>
            <a:r>
              <a:rPr lang="en-US" sz="1200" dirty="0" smtClean="0"/>
              <a:t>should develop the code to populate the groups. </a:t>
            </a:r>
            <a:r>
              <a:rPr lang="en-US" sz="1200" dirty="0"/>
              <a:t>P</a:t>
            </a:r>
            <a:r>
              <a:rPr lang="en-US" sz="1200" dirty="0" smtClean="0"/>
              <a:t>ast games are inactive and depending on the result they will be green or red. They will be grey if the user did not enter any scores.</a:t>
            </a: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We should </a:t>
            </a:r>
            <a:r>
              <a:rPr lang="en-US" sz="1200" dirty="0" smtClean="0"/>
              <a:t>develop the code in order to save the score of the </a:t>
            </a:r>
            <a:r>
              <a:rPr lang="en-US" sz="1200" dirty="0"/>
              <a:t>p</a:t>
            </a:r>
            <a:r>
              <a:rPr lang="en-US" sz="1200" dirty="0" smtClean="0"/>
              <a:t>layer in DB. The player during 1 session can enter the score of few games or all the games. When the user clicks on the orange button, only the games containing a score for Team A and Team B will be saved.</a:t>
            </a:r>
            <a:r>
              <a:rPr lang="en-US" sz="1200" dirty="0"/>
              <a:t> </a:t>
            </a:r>
            <a:r>
              <a:rPr lang="en-US" sz="1200" dirty="0" smtClean="0"/>
              <a:t>Ex: 3 - null or null - null or null - 1 wont be saved. 0 </a:t>
            </a:r>
            <a:r>
              <a:rPr lang="en-US" sz="1200" dirty="0"/>
              <a:t>-</a:t>
            </a:r>
            <a:r>
              <a:rPr lang="en-US" sz="1200" dirty="0" smtClean="0"/>
              <a:t> 0 or 1 - 0 or 0 - 2 or 2 - 1 will be saved.</a:t>
            </a:r>
          </a:p>
          <a:p>
            <a:endParaRPr lang="en-US" sz="1200" dirty="0"/>
          </a:p>
          <a:p>
            <a:r>
              <a:rPr lang="en-US" sz="1200" dirty="0" smtClean="0"/>
              <a:t>We should develop </a:t>
            </a:r>
            <a:r>
              <a:rPr lang="en-US" sz="1200" dirty="0" smtClean="0"/>
              <a:t>the backend where the admin </a:t>
            </a:r>
            <a:r>
              <a:rPr lang="en-US" sz="1200" dirty="0" smtClean="0"/>
              <a:t>can: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1. Create Games</a:t>
            </a:r>
            <a:br>
              <a:rPr lang="en-US" sz="1200" dirty="0" smtClean="0"/>
            </a:br>
            <a:r>
              <a:rPr lang="en-US" sz="1200" dirty="0" smtClean="0"/>
              <a:t>2. Create Phase; </a:t>
            </a:r>
            <a:r>
              <a:rPr lang="en-US" sz="1200" dirty="0" smtClean="0"/>
              <a:t>Groups</a:t>
            </a:r>
          </a:p>
          <a:p>
            <a:pPr lvl="1"/>
            <a:r>
              <a:rPr lang="en-US" sz="1200" dirty="0" smtClean="0"/>
              <a:t>2.1   First Phase: 6 Groups of 4 Teams. 36 Games</a:t>
            </a:r>
          </a:p>
          <a:p>
            <a:pPr lvl="1"/>
            <a:r>
              <a:rPr lang="en-US" sz="1200" dirty="0" smtClean="0"/>
              <a:t>2.2   1/8 Finale: 16 Teams; 8 Games</a:t>
            </a:r>
          </a:p>
          <a:p>
            <a:pPr lvl="1"/>
            <a:r>
              <a:rPr lang="en-US" sz="1200" dirty="0" smtClean="0"/>
              <a:t>2.3   </a:t>
            </a:r>
            <a:r>
              <a:rPr lang="en-US" sz="1200" dirty="0"/>
              <a:t>1</a:t>
            </a:r>
            <a:r>
              <a:rPr lang="en-US" sz="1200" dirty="0" smtClean="0"/>
              <a:t>/4 </a:t>
            </a:r>
            <a:r>
              <a:rPr lang="en-US" sz="1200" dirty="0"/>
              <a:t>Finale: 8</a:t>
            </a:r>
            <a:r>
              <a:rPr lang="en-US" sz="1200" dirty="0" smtClean="0"/>
              <a:t> </a:t>
            </a:r>
            <a:r>
              <a:rPr lang="en-US" sz="1200" dirty="0"/>
              <a:t>Teams; </a:t>
            </a:r>
            <a:r>
              <a:rPr lang="en-US" sz="1200" dirty="0" smtClean="0"/>
              <a:t>4 Games</a:t>
            </a:r>
          </a:p>
          <a:p>
            <a:pPr lvl="1"/>
            <a:r>
              <a:rPr lang="en-US" sz="1200" dirty="0" smtClean="0"/>
              <a:t>2.4   </a:t>
            </a:r>
            <a:r>
              <a:rPr lang="en-US" sz="1200" dirty="0"/>
              <a:t>1</a:t>
            </a:r>
            <a:r>
              <a:rPr lang="en-US" sz="1200" dirty="0" smtClean="0"/>
              <a:t>/2 </a:t>
            </a:r>
            <a:r>
              <a:rPr lang="en-US" sz="1200" dirty="0"/>
              <a:t>Finale: 4</a:t>
            </a:r>
            <a:r>
              <a:rPr lang="en-US" sz="1200" dirty="0" smtClean="0"/>
              <a:t> </a:t>
            </a:r>
            <a:r>
              <a:rPr lang="en-US" sz="1200" dirty="0"/>
              <a:t>Teams; </a:t>
            </a:r>
            <a:r>
              <a:rPr lang="en-US" sz="1200" dirty="0" smtClean="0"/>
              <a:t>2 Games</a:t>
            </a:r>
          </a:p>
          <a:p>
            <a:pPr lvl="1"/>
            <a:r>
              <a:rPr lang="en-US" sz="1200" dirty="0" smtClean="0"/>
              <a:t>2.5   Finale</a:t>
            </a:r>
            <a:r>
              <a:rPr lang="en-US" sz="1200" dirty="0"/>
              <a:t>: 2</a:t>
            </a:r>
            <a:r>
              <a:rPr lang="en-US" sz="1200" dirty="0" smtClean="0"/>
              <a:t> </a:t>
            </a:r>
            <a:r>
              <a:rPr lang="en-US" sz="1200" dirty="0"/>
              <a:t>Teams; </a:t>
            </a:r>
            <a:r>
              <a:rPr lang="en-US" sz="1200" dirty="0" smtClean="0"/>
              <a:t>1 Game</a:t>
            </a:r>
          </a:p>
          <a:p>
            <a:pPr lvl="1"/>
            <a:endParaRPr lang="en-US" sz="1200" dirty="0"/>
          </a:p>
          <a:p>
            <a:r>
              <a:rPr lang="en-US" sz="1200" dirty="0"/>
              <a:t>3. Create Points per Game/</a:t>
            </a:r>
            <a:r>
              <a:rPr lang="en-US" sz="1200" dirty="0" smtClean="0"/>
              <a:t>Phase: </a:t>
            </a:r>
            <a:br>
              <a:rPr lang="en-US" sz="1200" dirty="0" smtClean="0"/>
            </a:br>
            <a:r>
              <a:rPr lang="en-US" sz="1200" dirty="0" smtClean="0"/>
              <a:t>Group Phase: 10points Good Result; 30points Exact Score; </a:t>
            </a:r>
            <a:endParaRPr lang="en-US" sz="1200" dirty="0"/>
          </a:p>
          <a:p>
            <a:r>
              <a:rPr lang="en-US" sz="1200" dirty="0" smtClean="0"/>
              <a:t>1/8 Final: 20points </a:t>
            </a:r>
            <a:r>
              <a:rPr lang="en-US" sz="1200" dirty="0"/>
              <a:t>Good Result; </a:t>
            </a:r>
            <a:r>
              <a:rPr lang="en-US" sz="1200" dirty="0" smtClean="0"/>
              <a:t>60points </a:t>
            </a:r>
            <a:r>
              <a:rPr lang="en-US" sz="1200" dirty="0"/>
              <a:t>Exact Score; </a:t>
            </a:r>
          </a:p>
          <a:p>
            <a:endParaRPr lang="en-US" sz="1200" dirty="0" smtClean="0"/>
          </a:p>
          <a:p>
            <a:r>
              <a:rPr lang="en-US" sz="1200" dirty="0" smtClean="0"/>
              <a:t>4. Enter Games Result</a:t>
            </a:r>
          </a:p>
          <a:p>
            <a:r>
              <a:rPr lang="en-US" sz="1200" dirty="0" smtClean="0"/>
              <a:t>Points </a:t>
            </a:r>
            <a:r>
              <a:rPr lang="en-US" sz="1200" dirty="0" smtClean="0"/>
              <a:t>and Ranking for all the users will be computed. If the admin enters an incomplete score. Ex: 3 – null or null – null or null, we wont use this game for score and ranking computation.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7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149" y="140358"/>
            <a:ext cx="8748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Order to develop Quickly; Point 1;2 and 3 can be directly setup in Database without an Interface in the Backend.</a:t>
            </a:r>
            <a:br>
              <a:rPr lang="en-US" sz="1200" dirty="0" smtClean="0"/>
            </a:br>
            <a:r>
              <a:rPr lang="en-US" sz="1200" dirty="0" smtClean="0"/>
              <a:t>In the user Ranking we should be able to add +1 if needed. Ranking #1 will be #2.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560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195</Words>
  <Application>Microsoft Macintosh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2016-04-18T11:29:48Z</dcterms:created>
  <dcterms:modified xsi:type="dcterms:W3CDTF">2016-05-02T03:00:09Z</dcterms:modified>
</cp:coreProperties>
</file>