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58" r:id="rId4"/>
    <p:sldId id="259" r:id="rId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5" d="100"/>
          <a:sy n="135" d="100"/>
        </p:scale>
        <p:origin x="-880" y="-10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F23CA7-1A2A-CB47-82D7-9562385F271F}" type="datetimeFigureOut">
              <a:rPr lang="en-US" smtClean="0"/>
              <a:t>4/18/16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10E2B-2B6A-6149-8385-4D472405566C}" type="slidenum">
              <a:rPr lang="en-US" smtClean="0"/>
              <a:t>‹#›</a:t>
            </a:fld>
            <a:endParaRPr lang="en-US"/>
          </a:p>
        </p:txBody>
      </p:sp>
    </p:spTree>
    <p:extLst>
      <p:ext uri="{BB962C8B-B14F-4D97-AF65-F5344CB8AC3E}">
        <p14:creationId xmlns:p14="http://schemas.microsoft.com/office/powerpoint/2010/main" val="4200291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F23CA7-1A2A-CB47-82D7-9562385F271F}" type="datetimeFigureOut">
              <a:rPr lang="en-US" smtClean="0"/>
              <a:t>4/18/16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10E2B-2B6A-6149-8385-4D472405566C}" type="slidenum">
              <a:rPr lang="en-US" smtClean="0"/>
              <a:t>‹#›</a:t>
            </a:fld>
            <a:endParaRPr lang="en-US"/>
          </a:p>
        </p:txBody>
      </p:sp>
    </p:spTree>
    <p:extLst>
      <p:ext uri="{BB962C8B-B14F-4D97-AF65-F5344CB8AC3E}">
        <p14:creationId xmlns:p14="http://schemas.microsoft.com/office/powerpoint/2010/main" val="1075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F23CA7-1A2A-CB47-82D7-9562385F271F}" type="datetimeFigureOut">
              <a:rPr lang="en-US" smtClean="0"/>
              <a:t>4/18/16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10E2B-2B6A-6149-8385-4D472405566C}" type="slidenum">
              <a:rPr lang="en-US" smtClean="0"/>
              <a:t>‹#›</a:t>
            </a:fld>
            <a:endParaRPr lang="en-US"/>
          </a:p>
        </p:txBody>
      </p:sp>
    </p:spTree>
    <p:extLst>
      <p:ext uri="{BB962C8B-B14F-4D97-AF65-F5344CB8AC3E}">
        <p14:creationId xmlns:p14="http://schemas.microsoft.com/office/powerpoint/2010/main" val="3888145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F23CA7-1A2A-CB47-82D7-9562385F271F}" type="datetimeFigureOut">
              <a:rPr lang="en-US" smtClean="0"/>
              <a:t>4/18/16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10E2B-2B6A-6149-8385-4D472405566C}" type="slidenum">
              <a:rPr lang="en-US" smtClean="0"/>
              <a:t>‹#›</a:t>
            </a:fld>
            <a:endParaRPr lang="en-US"/>
          </a:p>
        </p:txBody>
      </p:sp>
    </p:spTree>
    <p:extLst>
      <p:ext uri="{BB962C8B-B14F-4D97-AF65-F5344CB8AC3E}">
        <p14:creationId xmlns:p14="http://schemas.microsoft.com/office/powerpoint/2010/main" val="3557398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F23CA7-1A2A-CB47-82D7-9562385F271F}" type="datetimeFigureOut">
              <a:rPr lang="en-US" smtClean="0"/>
              <a:t>4/18/16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10E2B-2B6A-6149-8385-4D472405566C}" type="slidenum">
              <a:rPr lang="en-US" smtClean="0"/>
              <a:t>‹#›</a:t>
            </a:fld>
            <a:endParaRPr lang="en-US"/>
          </a:p>
        </p:txBody>
      </p:sp>
    </p:spTree>
    <p:extLst>
      <p:ext uri="{BB962C8B-B14F-4D97-AF65-F5344CB8AC3E}">
        <p14:creationId xmlns:p14="http://schemas.microsoft.com/office/powerpoint/2010/main" val="2682656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F23CA7-1A2A-CB47-82D7-9562385F271F}" type="datetimeFigureOut">
              <a:rPr lang="en-US" smtClean="0"/>
              <a:t>4/18/16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210E2B-2B6A-6149-8385-4D472405566C}" type="slidenum">
              <a:rPr lang="en-US" smtClean="0"/>
              <a:t>‹#›</a:t>
            </a:fld>
            <a:endParaRPr lang="en-US"/>
          </a:p>
        </p:txBody>
      </p:sp>
    </p:spTree>
    <p:extLst>
      <p:ext uri="{BB962C8B-B14F-4D97-AF65-F5344CB8AC3E}">
        <p14:creationId xmlns:p14="http://schemas.microsoft.com/office/powerpoint/2010/main" val="238961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F23CA7-1A2A-CB47-82D7-9562385F271F}" type="datetimeFigureOut">
              <a:rPr lang="en-US" smtClean="0"/>
              <a:t>4/18/16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210E2B-2B6A-6149-8385-4D472405566C}" type="slidenum">
              <a:rPr lang="en-US" smtClean="0"/>
              <a:t>‹#›</a:t>
            </a:fld>
            <a:endParaRPr lang="en-US"/>
          </a:p>
        </p:txBody>
      </p:sp>
    </p:spTree>
    <p:extLst>
      <p:ext uri="{BB962C8B-B14F-4D97-AF65-F5344CB8AC3E}">
        <p14:creationId xmlns:p14="http://schemas.microsoft.com/office/powerpoint/2010/main" val="1679656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F23CA7-1A2A-CB47-82D7-9562385F271F}" type="datetimeFigureOut">
              <a:rPr lang="en-US" smtClean="0"/>
              <a:t>4/18/16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210E2B-2B6A-6149-8385-4D472405566C}" type="slidenum">
              <a:rPr lang="en-US" smtClean="0"/>
              <a:t>‹#›</a:t>
            </a:fld>
            <a:endParaRPr lang="en-US"/>
          </a:p>
        </p:txBody>
      </p:sp>
    </p:spTree>
    <p:extLst>
      <p:ext uri="{BB962C8B-B14F-4D97-AF65-F5344CB8AC3E}">
        <p14:creationId xmlns:p14="http://schemas.microsoft.com/office/powerpoint/2010/main" val="631907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F23CA7-1A2A-CB47-82D7-9562385F271F}" type="datetimeFigureOut">
              <a:rPr lang="en-US" smtClean="0"/>
              <a:t>4/18/16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210E2B-2B6A-6149-8385-4D472405566C}" type="slidenum">
              <a:rPr lang="en-US" smtClean="0"/>
              <a:t>‹#›</a:t>
            </a:fld>
            <a:endParaRPr lang="en-US"/>
          </a:p>
        </p:txBody>
      </p:sp>
    </p:spTree>
    <p:extLst>
      <p:ext uri="{BB962C8B-B14F-4D97-AF65-F5344CB8AC3E}">
        <p14:creationId xmlns:p14="http://schemas.microsoft.com/office/powerpoint/2010/main" val="774805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F23CA7-1A2A-CB47-82D7-9562385F271F}" type="datetimeFigureOut">
              <a:rPr lang="en-US" smtClean="0"/>
              <a:t>4/18/16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210E2B-2B6A-6149-8385-4D472405566C}" type="slidenum">
              <a:rPr lang="en-US" smtClean="0"/>
              <a:t>‹#›</a:t>
            </a:fld>
            <a:endParaRPr lang="en-US"/>
          </a:p>
        </p:txBody>
      </p:sp>
    </p:spTree>
    <p:extLst>
      <p:ext uri="{BB962C8B-B14F-4D97-AF65-F5344CB8AC3E}">
        <p14:creationId xmlns:p14="http://schemas.microsoft.com/office/powerpoint/2010/main" val="2305518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F23CA7-1A2A-CB47-82D7-9562385F271F}" type="datetimeFigureOut">
              <a:rPr lang="en-US" smtClean="0"/>
              <a:t>4/18/16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210E2B-2B6A-6149-8385-4D472405566C}" type="slidenum">
              <a:rPr lang="en-US" smtClean="0"/>
              <a:t>‹#›</a:t>
            </a:fld>
            <a:endParaRPr lang="en-US"/>
          </a:p>
        </p:txBody>
      </p:sp>
    </p:spTree>
    <p:extLst>
      <p:ext uri="{BB962C8B-B14F-4D97-AF65-F5344CB8AC3E}">
        <p14:creationId xmlns:p14="http://schemas.microsoft.com/office/powerpoint/2010/main" val="838522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7F23CA7-1A2A-CB47-82D7-9562385F271F}" type="datetimeFigureOut">
              <a:rPr lang="en-US" smtClean="0"/>
              <a:t>4/18/16</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8210E2B-2B6A-6149-8385-4D472405566C}" type="slidenum">
              <a:rPr lang="en-US" smtClean="0"/>
              <a:t>‹#›</a:t>
            </a:fld>
            <a:endParaRPr lang="en-US"/>
          </a:p>
        </p:txBody>
      </p:sp>
    </p:spTree>
    <p:extLst>
      <p:ext uri="{BB962C8B-B14F-4D97-AF65-F5344CB8AC3E}">
        <p14:creationId xmlns:p14="http://schemas.microsoft.com/office/powerpoint/2010/main" val="1406183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85551"/>
          <a:stretch/>
        </p:blipFill>
        <p:spPr>
          <a:xfrm>
            <a:off x="163219" y="576060"/>
            <a:ext cx="6484205" cy="3264370"/>
          </a:xfrm>
          <a:prstGeom prst="rect">
            <a:avLst/>
          </a:prstGeom>
        </p:spPr>
      </p:pic>
      <p:sp>
        <p:nvSpPr>
          <p:cNvPr id="5" name="TextBox 4"/>
          <p:cNvSpPr txBox="1"/>
          <p:nvPr/>
        </p:nvSpPr>
        <p:spPr>
          <a:xfrm>
            <a:off x="7224889" y="404520"/>
            <a:ext cx="1505185" cy="276999"/>
          </a:xfrm>
          <a:prstGeom prst="rect">
            <a:avLst/>
          </a:prstGeom>
          <a:noFill/>
        </p:spPr>
        <p:txBody>
          <a:bodyPr wrap="square" rtlCol="0">
            <a:spAutoFit/>
          </a:bodyPr>
          <a:lstStyle/>
          <a:p>
            <a:r>
              <a:rPr lang="en-US" sz="1200" dirty="0" smtClean="0"/>
              <a:t>User Score</a:t>
            </a:r>
            <a:endParaRPr lang="en-US" sz="1200" dirty="0"/>
          </a:p>
        </p:txBody>
      </p:sp>
      <p:cxnSp>
        <p:nvCxnSpPr>
          <p:cNvPr id="7" name="Straight Arrow Connector 6"/>
          <p:cNvCxnSpPr>
            <a:stCxn id="5" idx="1"/>
          </p:cNvCxnSpPr>
          <p:nvPr/>
        </p:nvCxnSpPr>
        <p:spPr>
          <a:xfrm flipH="1">
            <a:off x="2963333" y="543020"/>
            <a:ext cx="4261556" cy="191231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7224889" y="1369104"/>
            <a:ext cx="1505185" cy="276999"/>
          </a:xfrm>
          <a:prstGeom prst="rect">
            <a:avLst/>
          </a:prstGeom>
          <a:noFill/>
        </p:spPr>
        <p:txBody>
          <a:bodyPr wrap="square" rtlCol="0">
            <a:spAutoFit/>
          </a:bodyPr>
          <a:lstStyle/>
          <a:p>
            <a:r>
              <a:rPr lang="en-US" sz="1200" dirty="0" smtClean="0"/>
              <a:t>User Rank</a:t>
            </a:r>
            <a:endParaRPr lang="en-US" sz="1200" dirty="0"/>
          </a:p>
        </p:txBody>
      </p:sp>
      <p:cxnSp>
        <p:nvCxnSpPr>
          <p:cNvPr id="9" name="Straight Arrow Connector 8"/>
          <p:cNvCxnSpPr>
            <a:stCxn id="8" idx="1"/>
          </p:cNvCxnSpPr>
          <p:nvPr/>
        </p:nvCxnSpPr>
        <p:spPr>
          <a:xfrm flipH="1">
            <a:off x="3424296" y="1507604"/>
            <a:ext cx="3800593" cy="127698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0485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a:stretch>
            <a:fillRect/>
          </a:stretch>
        </p:blipFill>
        <p:spPr>
          <a:xfrm>
            <a:off x="84663" y="397454"/>
            <a:ext cx="7017926" cy="3649322"/>
          </a:xfrm>
          <a:prstGeom prst="rect">
            <a:avLst/>
          </a:prstGeom>
        </p:spPr>
      </p:pic>
      <p:sp>
        <p:nvSpPr>
          <p:cNvPr id="5" name="TextBox 4"/>
          <p:cNvSpPr txBox="1"/>
          <p:nvPr/>
        </p:nvSpPr>
        <p:spPr>
          <a:xfrm>
            <a:off x="7224889" y="886129"/>
            <a:ext cx="1505185" cy="1015663"/>
          </a:xfrm>
          <a:prstGeom prst="rect">
            <a:avLst/>
          </a:prstGeom>
          <a:noFill/>
        </p:spPr>
        <p:txBody>
          <a:bodyPr wrap="square" rtlCol="0">
            <a:spAutoFit/>
          </a:bodyPr>
          <a:lstStyle/>
          <a:p>
            <a:r>
              <a:rPr lang="en-US" sz="1200" dirty="0" smtClean="0"/>
              <a:t>Previous Game. (green) User found the result of the game (Exact Score or not)</a:t>
            </a:r>
            <a:endParaRPr lang="en-US" sz="1200" dirty="0"/>
          </a:p>
        </p:txBody>
      </p:sp>
      <p:cxnSp>
        <p:nvCxnSpPr>
          <p:cNvPr id="7" name="Straight Arrow Connector 6"/>
          <p:cNvCxnSpPr>
            <a:stCxn id="5" idx="1"/>
          </p:cNvCxnSpPr>
          <p:nvPr/>
        </p:nvCxnSpPr>
        <p:spPr>
          <a:xfrm flipH="1">
            <a:off x="2690519" y="1393961"/>
            <a:ext cx="4534370" cy="164528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7224889" y="166621"/>
            <a:ext cx="1505185" cy="461665"/>
          </a:xfrm>
          <a:prstGeom prst="rect">
            <a:avLst/>
          </a:prstGeom>
          <a:noFill/>
        </p:spPr>
        <p:txBody>
          <a:bodyPr wrap="square" rtlCol="0">
            <a:spAutoFit/>
          </a:bodyPr>
          <a:lstStyle/>
          <a:p>
            <a:r>
              <a:rPr lang="en-US" sz="1200" dirty="0" smtClean="0"/>
              <a:t>Previous Game. User did not play</a:t>
            </a:r>
            <a:endParaRPr lang="en-US" sz="1200" dirty="0"/>
          </a:p>
        </p:txBody>
      </p:sp>
      <p:cxnSp>
        <p:nvCxnSpPr>
          <p:cNvPr id="9" name="Straight Arrow Connector 8"/>
          <p:cNvCxnSpPr>
            <a:stCxn id="8" idx="1"/>
          </p:cNvCxnSpPr>
          <p:nvPr/>
        </p:nvCxnSpPr>
        <p:spPr>
          <a:xfrm flipH="1">
            <a:off x="2615259" y="397454"/>
            <a:ext cx="4609630" cy="222629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224889" y="2208245"/>
            <a:ext cx="1505185" cy="830997"/>
          </a:xfrm>
          <a:prstGeom prst="rect">
            <a:avLst/>
          </a:prstGeom>
          <a:noFill/>
        </p:spPr>
        <p:txBody>
          <a:bodyPr wrap="square" rtlCol="0">
            <a:spAutoFit/>
          </a:bodyPr>
          <a:lstStyle/>
          <a:p>
            <a:r>
              <a:rPr lang="en-US" sz="1200" dirty="0" smtClean="0"/>
              <a:t>Previous Game. (red)</a:t>
            </a:r>
            <a:br>
              <a:rPr lang="en-US" sz="1200" dirty="0" smtClean="0"/>
            </a:br>
            <a:r>
              <a:rPr lang="en-US" sz="1200" dirty="0" smtClean="0"/>
              <a:t>User played but he did not guess right the result</a:t>
            </a:r>
            <a:endParaRPr lang="en-US" sz="1200" dirty="0"/>
          </a:p>
        </p:txBody>
      </p:sp>
      <p:cxnSp>
        <p:nvCxnSpPr>
          <p:cNvPr id="13" name="Straight Arrow Connector 12"/>
          <p:cNvCxnSpPr>
            <a:stCxn id="12" idx="1"/>
          </p:cNvCxnSpPr>
          <p:nvPr/>
        </p:nvCxnSpPr>
        <p:spPr>
          <a:xfrm flipH="1">
            <a:off x="2615259" y="2623744"/>
            <a:ext cx="4609630" cy="75602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311437" y="3379766"/>
            <a:ext cx="1505185" cy="1754327"/>
          </a:xfrm>
          <a:prstGeom prst="rect">
            <a:avLst/>
          </a:prstGeom>
          <a:noFill/>
        </p:spPr>
        <p:txBody>
          <a:bodyPr wrap="square" rtlCol="0">
            <a:spAutoFit/>
          </a:bodyPr>
          <a:lstStyle/>
          <a:p>
            <a:r>
              <a:rPr lang="en-US" sz="1200" dirty="0" smtClean="0"/>
              <a:t>Upcoming games. Only 2 digits number max can be input.</a:t>
            </a:r>
            <a:br>
              <a:rPr lang="en-US" sz="1200" dirty="0" smtClean="0"/>
            </a:br>
            <a:r>
              <a:rPr lang="en-US" sz="1200" dirty="0" smtClean="0"/>
              <a:t/>
            </a:r>
            <a:br>
              <a:rPr lang="en-US" sz="1200" dirty="0" smtClean="0"/>
            </a:br>
            <a:r>
              <a:rPr lang="en-US" sz="1200" dirty="0" smtClean="0"/>
              <a:t>If 1 field has number and the other one does not have, the predicted score wont be saved.</a:t>
            </a:r>
            <a:endParaRPr lang="en-US" sz="1200" dirty="0"/>
          </a:p>
        </p:txBody>
      </p:sp>
      <p:cxnSp>
        <p:nvCxnSpPr>
          <p:cNvPr id="17" name="Straight Arrow Connector 16"/>
          <p:cNvCxnSpPr/>
          <p:nvPr/>
        </p:nvCxnSpPr>
        <p:spPr>
          <a:xfrm flipH="1" flipV="1">
            <a:off x="4948296" y="3113852"/>
            <a:ext cx="2276593" cy="58326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flipV="1">
            <a:off x="4948296" y="3379766"/>
            <a:ext cx="2276593" cy="31734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2615259" y="3697112"/>
            <a:ext cx="460963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6128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046148" y="177969"/>
            <a:ext cx="2003777" cy="5078312"/>
          </a:xfrm>
          <a:prstGeom prst="rect">
            <a:avLst/>
          </a:prstGeom>
          <a:noFill/>
        </p:spPr>
        <p:txBody>
          <a:bodyPr wrap="square" rtlCol="0">
            <a:spAutoFit/>
          </a:bodyPr>
          <a:lstStyle/>
          <a:p>
            <a:r>
              <a:rPr lang="en-US" sz="1200" dirty="0" smtClean="0"/>
              <a:t>User has to guess if at the end of the game the team A on the left will win (ex: 3 – 0) or if the team B on the right will win (ex: 1 -2) or if there will be a draw between the 2 teams (ex: 1 -1)</a:t>
            </a:r>
          </a:p>
          <a:p>
            <a:endParaRPr lang="en-US" sz="1200" dirty="0"/>
          </a:p>
          <a:p>
            <a:r>
              <a:rPr lang="en-US" sz="1200" dirty="0" smtClean="0"/>
              <a:t>If the user guess right between the 3 options (Team A wins, Team B wins, Draw) he will get points.</a:t>
            </a:r>
            <a:r>
              <a:rPr lang="en-US" sz="1200" dirty="0"/>
              <a:t> </a:t>
            </a:r>
            <a:r>
              <a:rPr lang="en-US" sz="1200" dirty="0" smtClean="0"/>
              <a:t>(10 points)</a:t>
            </a:r>
            <a:br>
              <a:rPr lang="en-US" sz="1200" dirty="0" smtClean="0"/>
            </a:br>
            <a:r>
              <a:rPr lang="en-US" sz="1200" dirty="0" smtClean="0"/>
              <a:t>He will  get extra points if he guess the exact score at the end of the game.</a:t>
            </a:r>
            <a:br>
              <a:rPr lang="en-US" sz="1200" dirty="0" smtClean="0"/>
            </a:br>
            <a:r>
              <a:rPr lang="en-US" sz="1200" dirty="0" smtClean="0"/>
              <a:t/>
            </a:r>
            <a:br>
              <a:rPr lang="en-US" sz="1200" dirty="0" smtClean="0"/>
            </a:br>
            <a:r>
              <a:rPr lang="en-US" sz="1200" dirty="0" smtClean="0"/>
              <a:t>Ex1: User put  a score of 3 – 0.</a:t>
            </a:r>
            <a:br>
              <a:rPr lang="en-US" sz="1200" dirty="0" smtClean="0"/>
            </a:br>
            <a:r>
              <a:rPr lang="en-US" sz="1200" dirty="0" smtClean="0"/>
              <a:t>Team A wins 1 – 0. </a:t>
            </a:r>
            <a:r>
              <a:rPr lang="en-US" sz="1200" dirty="0"/>
              <a:t>U</a:t>
            </a:r>
            <a:r>
              <a:rPr lang="en-US" sz="1200" dirty="0" smtClean="0"/>
              <a:t>ser will get 10 points.</a:t>
            </a:r>
            <a:br>
              <a:rPr lang="en-US" sz="1200" dirty="0" smtClean="0"/>
            </a:br>
            <a:r>
              <a:rPr lang="en-US" sz="1200" dirty="0" smtClean="0"/>
              <a:t/>
            </a:r>
            <a:br>
              <a:rPr lang="en-US" sz="1200" dirty="0" smtClean="0"/>
            </a:br>
            <a:r>
              <a:rPr lang="en-US" sz="1200" dirty="0" smtClean="0"/>
              <a:t>Ex: 2. User put a score of </a:t>
            </a:r>
            <a:br>
              <a:rPr lang="en-US" sz="1200" dirty="0" smtClean="0"/>
            </a:br>
            <a:r>
              <a:rPr lang="en-US" sz="1200" dirty="0" smtClean="0"/>
              <a:t>2-2.</a:t>
            </a:r>
            <a:br>
              <a:rPr lang="en-US" sz="1200" dirty="0" smtClean="0"/>
            </a:br>
            <a:r>
              <a:rPr lang="en-US" sz="1200" dirty="0" smtClean="0"/>
              <a:t>At the end of the game the score is 2 -2. User will get 30 points.</a:t>
            </a:r>
            <a:endParaRPr lang="en-US" sz="1200" dirty="0"/>
          </a:p>
        </p:txBody>
      </p:sp>
      <p:pic>
        <p:nvPicPr>
          <p:cNvPr id="14" name="Picture 13"/>
          <p:cNvPicPr>
            <a:picLocks noChangeAspect="1"/>
          </p:cNvPicPr>
          <p:nvPr/>
        </p:nvPicPr>
        <p:blipFill>
          <a:blip r:embed="rId2"/>
          <a:stretch>
            <a:fillRect/>
          </a:stretch>
        </p:blipFill>
        <p:spPr>
          <a:xfrm>
            <a:off x="28221" y="397454"/>
            <a:ext cx="7017926" cy="3649322"/>
          </a:xfrm>
          <a:prstGeom prst="rect">
            <a:avLst/>
          </a:prstGeom>
        </p:spPr>
      </p:pic>
    </p:spTree>
    <p:extLst>
      <p:ext uri="{BB962C8B-B14F-4D97-AF65-F5344CB8AC3E}">
        <p14:creationId xmlns:p14="http://schemas.microsoft.com/office/powerpoint/2010/main" val="35568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8149" y="507247"/>
            <a:ext cx="8748888" cy="3416319"/>
          </a:xfrm>
          <a:prstGeom prst="rect">
            <a:avLst/>
          </a:prstGeom>
          <a:noFill/>
        </p:spPr>
        <p:txBody>
          <a:bodyPr wrap="square" rtlCol="0">
            <a:spAutoFit/>
          </a:bodyPr>
          <a:lstStyle/>
          <a:p>
            <a:r>
              <a:rPr lang="en-US" sz="1200" dirty="0" smtClean="0"/>
              <a:t>User can input the score of one game 1 hour before the kickoff.</a:t>
            </a:r>
            <a:br>
              <a:rPr lang="en-US" sz="1200" dirty="0" smtClean="0"/>
            </a:br>
            <a:endParaRPr lang="en-US" sz="1200" dirty="0" smtClean="0"/>
          </a:p>
          <a:p>
            <a:r>
              <a:rPr lang="en-US" sz="1200" dirty="0" smtClean="0"/>
              <a:t>The candidate should develop the code to populate the groups. </a:t>
            </a:r>
            <a:r>
              <a:rPr lang="en-US" sz="1200" dirty="0"/>
              <a:t>P</a:t>
            </a:r>
            <a:r>
              <a:rPr lang="en-US" sz="1200" dirty="0" smtClean="0"/>
              <a:t>ast games are inactive and depending on the result they will be green or red. They will be grey if the user did not enter any scores.</a:t>
            </a:r>
            <a:endParaRPr lang="en-US" sz="1200" dirty="0"/>
          </a:p>
          <a:p>
            <a:r>
              <a:rPr lang="en-US" sz="1200" dirty="0" smtClean="0"/>
              <a:t/>
            </a:r>
            <a:br>
              <a:rPr lang="en-US" sz="1200" dirty="0" smtClean="0"/>
            </a:br>
            <a:r>
              <a:rPr lang="en-US" sz="1200" dirty="0" smtClean="0"/>
              <a:t>The candidate should develop the code in order to save the score of the </a:t>
            </a:r>
            <a:r>
              <a:rPr lang="en-US" sz="1200" dirty="0"/>
              <a:t>p</a:t>
            </a:r>
            <a:r>
              <a:rPr lang="en-US" sz="1200" dirty="0" smtClean="0"/>
              <a:t>layer in DB. The player during 1 session can enter the score of few games or all the games. When the user clicks on the orange button, only the games containing a score for Team A and Team B will be saved.</a:t>
            </a:r>
            <a:r>
              <a:rPr lang="en-US" sz="1200" dirty="0"/>
              <a:t> </a:t>
            </a:r>
            <a:r>
              <a:rPr lang="en-US" sz="1200" dirty="0" smtClean="0"/>
              <a:t>Ex: 3 - null or null - null or null - 1 wont be saved. 0 </a:t>
            </a:r>
            <a:r>
              <a:rPr lang="en-US" sz="1200" dirty="0"/>
              <a:t>-</a:t>
            </a:r>
            <a:r>
              <a:rPr lang="en-US" sz="1200" dirty="0" smtClean="0"/>
              <a:t> 0 or 1 - 0 or 0 - 2 or 2 - 1 will be saved.</a:t>
            </a:r>
          </a:p>
          <a:p>
            <a:endParaRPr lang="en-US" sz="1200" dirty="0"/>
          </a:p>
          <a:p>
            <a:r>
              <a:rPr lang="en-US" sz="1200" dirty="0" smtClean="0"/>
              <a:t>The candidate should develop the backend where the admin can enter the score of the different games. Points and Ranking for all the users will be computed. If the admin enters an incomplete score. Ex: </a:t>
            </a:r>
            <a:r>
              <a:rPr lang="en-US" sz="1200" dirty="0" smtClean="0"/>
              <a:t>3 – null or null – null or null, we wont use this game for score and ranking computation.</a:t>
            </a:r>
          </a:p>
          <a:p>
            <a:endParaRPr lang="en-US" sz="1200" dirty="0"/>
          </a:p>
          <a:p>
            <a:endParaRPr lang="en-US" sz="1200" dirty="0" smtClean="0"/>
          </a:p>
          <a:p>
            <a:endParaRPr lang="en-US" sz="1200" dirty="0"/>
          </a:p>
          <a:p>
            <a:endParaRPr lang="en-US" sz="1200" dirty="0" smtClean="0"/>
          </a:p>
          <a:p>
            <a:endParaRPr lang="en-US" sz="1200" dirty="0"/>
          </a:p>
          <a:p>
            <a:endParaRPr lang="en-US" sz="1200" dirty="0"/>
          </a:p>
        </p:txBody>
      </p:sp>
    </p:spTree>
    <p:extLst>
      <p:ext uri="{BB962C8B-B14F-4D97-AF65-F5344CB8AC3E}">
        <p14:creationId xmlns:p14="http://schemas.microsoft.com/office/powerpoint/2010/main" val="3624769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1461</TotalTime>
  <Words>152</Words>
  <Application>Microsoft Macintosh PowerPoint</Application>
  <PresentationFormat>On-screen Show (16:9)</PresentationFormat>
  <Paragraphs>18</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7</cp:revision>
  <dcterms:created xsi:type="dcterms:W3CDTF">2016-04-18T11:29:48Z</dcterms:created>
  <dcterms:modified xsi:type="dcterms:W3CDTF">2016-04-19T11:51:07Z</dcterms:modified>
</cp:coreProperties>
</file>