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3" autoAdjust="0"/>
  </p:normalViewPr>
  <p:slideViewPr>
    <p:cSldViewPr>
      <p:cViewPr>
        <p:scale>
          <a:sx n="110" d="100"/>
          <a:sy n="110" d="100"/>
        </p:scale>
        <p:origin x="-105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872A-9A50-4BB6-8122-010936E17334}" type="datetimeFigureOut">
              <a:rPr lang="en-US" smtClean="0"/>
              <a:pPr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26CE6-32AB-44E3-8E7B-0F36D57BEB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Tables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229" y="1600200"/>
            <a:ext cx="724154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15153" r="544"/>
          <a:stretch>
            <a:fillRect/>
          </a:stretch>
        </p:blipFill>
        <p:spPr bwMode="auto">
          <a:xfrm>
            <a:off x="1066800" y="2286000"/>
            <a:ext cx="7202171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57400" y="2057400"/>
            <a:ext cx="609600" cy="153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" dirty="0" smtClean="0"/>
              <a:t>Voyage Calculator </a:t>
            </a:r>
            <a:endParaRPr lang="en-US" sz="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2057400"/>
            <a:ext cx="609600" cy="1538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" dirty="0" smtClean="0"/>
              <a:t>Distance Tables</a:t>
            </a:r>
            <a:endParaRPr lang="en-US" sz="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Distance Tables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Letitia Devlin</dc:creator>
  <cp:lastModifiedBy>Letitia Devlin</cp:lastModifiedBy>
  <cp:revision>197</cp:revision>
  <dcterms:created xsi:type="dcterms:W3CDTF">2012-10-22T04:14:59Z</dcterms:created>
  <dcterms:modified xsi:type="dcterms:W3CDTF">2012-11-26T08:57:56Z</dcterms:modified>
</cp:coreProperties>
</file>