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4175" autoAdjust="0"/>
    <p:restoredTop sz="94653" autoAdjust="0"/>
  </p:normalViewPr>
  <p:slideViewPr>
    <p:cSldViewPr>
      <p:cViewPr>
        <p:scale>
          <a:sx n="130" d="100"/>
          <a:sy n="130" d="100"/>
        </p:scale>
        <p:origin x="-402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156F-4938-4A8B-82DA-CB5829C20F5E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8881-5618-42D5-9D83-A6AB4184C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156F-4938-4A8B-82DA-CB5829C20F5E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8881-5618-42D5-9D83-A6AB4184C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156F-4938-4A8B-82DA-CB5829C20F5E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8881-5618-42D5-9D83-A6AB4184C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156F-4938-4A8B-82DA-CB5829C20F5E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8881-5618-42D5-9D83-A6AB4184C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156F-4938-4A8B-82DA-CB5829C20F5E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8881-5618-42D5-9D83-A6AB4184C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156F-4938-4A8B-82DA-CB5829C20F5E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8881-5618-42D5-9D83-A6AB4184C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156F-4938-4A8B-82DA-CB5829C20F5E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8881-5618-42D5-9D83-A6AB4184C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156F-4938-4A8B-82DA-CB5829C20F5E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8881-5618-42D5-9D83-A6AB4184C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156F-4938-4A8B-82DA-CB5829C20F5E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8881-5618-42D5-9D83-A6AB4184C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156F-4938-4A8B-82DA-CB5829C20F5E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8881-5618-42D5-9D83-A6AB4184C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156F-4938-4A8B-82DA-CB5829C20F5E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8881-5618-42D5-9D83-A6AB4184C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6156F-4938-4A8B-82DA-CB5829C20F5E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F8881-5618-42D5-9D83-A6AB4184C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extract from LFP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LFP DATA		BUBBLE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286000"/>
          <a:ext cx="60960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6500911 = IMO</a:t>
                      </a:r>
                    </a:p>
                    <a:p>
                      <a:r>
                        <a:rPr lang="pt-BR" sz="1200" dirty="0" smtClean="0"/>
                        <a:t>6.3979183 -57.4831717 = LAT &amp; LONG</a:t>
                      </a:r>
                    </a:p>
                    <a:p>
                      <a:r>
                        <a:rPr lang="pt-BR" sz="1200" dirty="0" smtClean="0"/>
                        <a:t>J8MF = CALL SIGN</a:t>
                      </a:r>
                    </a:p>
                    <a:p>
                      <a:r>
                        <a:rPr lang="pt-BR" sz="1200" dirty="0" smtClean="0"/>
                        <a:t>167 = HEADING ‘</a:t>
                      </a:r>
                    </a:p>
                    <a:p>
                      <a:r>
                        <a:rPr lang="pt-BR" sz="1200" dirty="0" smtClean="0"/>
                        <a:t>375133000  = MMSI</a:t>
                      </a:r>
                    </a:p>
                    <a:p>
                      <a:r>
                        <a:rPr lang="pt-BR" sz="1200" dirty="0" smtClean="0"/>
                        <a:t>2012-11-15 23:59:51.543 AIS LAST SEEN DATE</a:t>
                      </a:r>
                    </a:p>
                    <a:p>
                      <a:r>
                        <a:rPr lang="pt-BR" sz="1200" dirty="0" smtClean="0"/>
                        <a:t>INGA B = NAME</a:t>
                      </a:r>
                    </a:p>
                    <a:p>
                      <a:r>
                        <a:rPr lang="pt-BR" sz="1200" dirty="0" smtClean="0"/>
                        <a:t>Cargo = TYPE</a:t>
                      </a:r>
                    </a:p>
                    <a:p>
                      <a:r>
                        <a:rPr lang="pt-BR" sz="1200" dirty="0" smtClean="0"/>
                        <a:t>0.2 = CURRENT SPEED</a:t>
                      </a:r>
                    </a:p>
                    <a:p>
                      <a:r>
                        <a:rPr lang="pt-BR" sz="1200" dirty="0" smtClean="0"/>
                        <a:t>10 = BEAM</a:t>
                      </a:r>
                    </a:p>
                    <a:p>
                      <a:r>
                        <a:rPr lang="pt-BR" sz="1200" dirty="0" smtClean="0"/>
                        <a:t>2.6 = DRAUGHT</a:t>
                      </a:r>
                    </a:p>
                    <a:p>
                      <a:r>
                        <a:rPr lang="pt-BR" sz="1200" dirty="0" smtClean="0"/>
                        <a:t>74 = LENGTH</a:t>
                      </a:r>
                    </a:p>
                    <a:p>
                      <a:r>
                        <a:rPr lang="pt-BR" sz="1200" dirty="0" smtClean="0"/>
                        <a:t>PARAMARIBO SURINAME Paramaribo = DESTINATION</a:t>
                      </a:r>
                    </a:p>
                    <a:p>
                      <a:r>
                        <a:rPr lang="pt-BR" sz="1200" dirty="0" smtClean="0"/>
                        <a:t>27/10/2012 02:00:00 = DESTINATION ETA</a:t>
                      </a:r>
                    </a:p>
                    <a:p>
                      <a:r>
                        <a:rPr lang="pt-BR" sz="1200" dirty="0" smtClean="0"/>
                        <a:t>Anchored = MOVEMENT STATUS</a:t>
                      </a:r>
                      <a:endParaRPr lang="en-US" sz="12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INGA B = NAME</a:t>
                      </a:r>
                    </a:p>
                    <a:p>
                      <a:r>
                        <a:rPr lang="pt-BR" sz="1200" dirty="0" smtClean="0"/>
                        <a:t>6500911 = IMO</a:t>
                      </a:r>
                    </a:p>
                    <a:p>
                      <a:r>
                        <a:rPr lang="pt-BR" sz="1200" dirty="0" smtClean="0"/>
                        <a:t>J8MF = CALL SIGN</a:t>
                      </a:r>
                    </a:p>
                    <a:p>
                      <a:r>
                        <a:rPr lang="pt-BR" sz="1200" dirty="0" smtClean="0"/>
                        <a:t>375133000  = MMSI</a:t>
                      </a:r>
                    </a:p>
                    <a:p>
                      <a:r>
                        <a:rPr lang="pt-BR" sz="1200" dirty="0" smtClean="0"/>
                        <a:t>FLAG – SAINT VINCENT &amp; GRENANDINES – OUR DATABASE -----*****</a:t>
                      </a:r>
                      <a:br>
                        <a:rPr lang="pt-BR" sz="1200" dirty="0" smtClean="0"/>
                      </a:br>
                      <a:r>
                        <a:rPr lang="pt-BR" sz="1200" dirty="0" smtClean="0"/>
                        <a:t>2.6 = DRAUGHT</a:t>
                      </a:r>
                    </a:p>
                    <a:p>
                      <a:r>
                        <a:rPr lang="pt-BR" sz="1200" dirty="0" smtClean="0"/>
                        <a:t>CARGO =  SHIP TYPE</a:t>
                      </a:r>
                    </a:p>
                    <a:p>
                      <a:r>
                        <a:rPr lang="pt-BR" sz="1200" dirty="0" smtClean="0"/>
                        <a:t>CARGO =  SHIP TYPE </a:t>
                      </a:r>
                      <a:br>
                        <a:rPr lang="pt-BR" sz="1200" dirty="0" smtClean="0"/>
                      </a:br>
                      <a:r>
                        <a:rPr lang="pt-BR" sz="1200" dirty="0" smtClean="0"/>
                        <a:t>74 = LENGTH</a:t>
                      </a:r>
                    </a:p>
                    <a:p>
                      <a:r>
                        <a:rPr lang="pt-BR" sz="1200" dirty="0" smtClean="0"/>
                        <a:t>10 = BEAM</a:t>
                      </a:r>
                    </a:p>
                    <a:p>
                      <a:r>
                        <a:rPr lang="pt-BR" sz="1200" dirty="0" smtClean="0"/>
                        <a:t>6.3979183 = LAT</a:t>
                      </a:r>
                    </a:p>
                    <a:p>
                      <a:r>
                        <a:rPr lang="pt-BR" sz="1200" dirty="0" smtClean="0"/>
                        <a:t> -57.4831717 = LONG</a:t>
                      </a:r>
                    </a:p>
                    <a:p>
                      <a:r>
                        <a:rPr lang="pt-BR" sz="1200" dirty="0" smtClean="0"/>
                        <a:t>0.2 =  CURRENT SPEED</a:t>
                      </a:r>
                    </a:p>
                    <a:p>
                      <a:r>
                        <a:rPr lang="pt-BR" sz="1200" dirty="0" smtClean="0"/>
                        <a:t>167 = HEADING ‘</a:t>
                      </a:r>
                    </a:p>
                    <a:p>
                      <a:r>
                        <a:rPr lang="pt-BR" sz="1200" dirty="0" smtClean="0"/>
                        <a:t>Anchored = MOVEMENT STATUS</a:t>
                      </a:r>
                    </a:p>
                    <a:p>
                      <a:r>
                        <a:rPr lang="pt-BR" sz="1200" dirty="0" smtClean="0"/>
                        <a:t>2012-11-15 23:59:51.543 AIS LAST SEEN DATE</a:t>
                      </a:r>
                    </a:p>
                    <a:p>
                      <a:r>
                        <a:rPr lang="pt-BR" sz="1200" dirty="0" smtClean="0"/>
                        <a:t>USE THIS DATE INSTEAD OF UTC</a:t>
                      </a:r>
                      <a:endParaRPr lang="pt-BR" sz="180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AIS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52600" y="3048000"/>
            <a:ext cx="2514600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INGA B = NAME</a:t>
            </a:r>
          </a:p>
          <a:p>
            <a:r>
              <a:rPr lang="pt-BR" sz="800" dirty="0" smtClean="0"/>
              <a:t>6500911 </a:t>
            </a:r>
            <a:r>
              <a:rPr lang="pt-BR" sz="800" dirty="0" smtClean="0"/>
              <a:t>= IMO</a:t>
            </a:r>
          </a:p>
          <a:p>
            <a:r>
              <a:rPr lang="pt-BR" sz="800" dirty="0" smtClean="0"/>
              <a:t>J8MF </a:t>
            </a:r>
            <a:r>
              <a:rPr lang="pt-BR" sz="800" dirty="0" smtClean="0"/>
              <a:t>= CALL SIGN</a:t>
            </a:r>
          </a:p>
          <a:p>
            <a:r>
              <a:rPr lang="pt-BR" sz="800" dirty="0" smtClean="0"/>
              <a:t>375133000  </a:t>
            </a:r>
            <a:r>
              <a:rPr lang="pt-BR" sz="800" dirty="0" smtClean="0"/>
              <a:t>= </a:t>
            </a:r>
            <a:r>
              <a:rPr lang="pt-BR" sz="800" dirty="0" smtClean="0"/>
              <a:t>MMSI</a:t>
            </a:r>
          </a:p>
          <a:p>
            <a:r>
              <a:rPr lang="pt-BR" sz="800" dirty="0" smtClean="0"/>
              <a:t>FLAG – SAINT VINCENT &amp; GRENANDINES – OUR DATABASE -----*****</a:t>
            </a:r>
            <a:br>
              <a:rPr lang="pt-BR" sz="800" dirty="0" smtClean="0"/>
            </a:br>
            <a:r>
              <a:rPr lang="pt-BR" sz="800" dirty="0" smtClean="0"/>
              <a:t>2.6 = DRAUGHT</a:t>
            </a:r>
          </a:p>
          <a:p>
            <a:r>
              <a:rPr lang="pt-BR" sz="800" dirty="0" smtClean="0"/>
              <a:t>CARGO =  SHIP TYPE</a:t>
            </a:r>
            <a:endParaRPr lang="pt-BR" sz="800" dirty="0" smtClean="0"/>
          </a:p>
          <a:p>
            <a:r>
              <a:rPr lang="pt-BR" sz="800" dirty="0" smtClean="0"/>
              <a:t>CARGO =  SHIP TYPE </a:t>
            </a:r>
            <a:r>
              <a:rPr lang="pt-BR" sz="800" dirty="0" smtClean="0"/>
              <a:t/>
            </a:r>
            <a:br>
              <a:rPr lang="pt-BR" sz="800" dirty="0" smtClean="0"/>
            </a:br>
            <a:r>
              <a:rPr lang="pt-BR" sz="800" dirty="0" smtClean="0"/>
              <a:t>74 = LENGTH</a:t>
            </a:r>
          </a:p>
          <a:p>
            <a:r>
              <a:rPr lang="pt-BR" sz="800" dirty="0" smtClean="0"/>
              <a:t>10 </a:t>
            </a:r>
            <a:r>
              <a:rPr lang="pt-BR" sz="800" dirty="0" smtClean="0"/>
              <a:t>= BEAM</a:t>
            </a:r>
          </a:p>
          <a:p>
            <a:r>
              <a:rPr lang="pt-BR" sz="800" dirty="0" smtClean="0"/>
              <a:t>6.3979183 = LAT</a:t>
            </a:r>
          </a:p>
          <a:p>
            <a:r>
              <a:rPr lang="pt-BR" sz="800" dirty="0" smtClean="0"/>
              <a:t> </a:t>
            </a:r>
            <a:r>
              <a:rPr lang="pt-BR" sz="800" dirty="0" smtClean="0"/>
              <a:t>-57.4831717 = </a:t>
            </a:r>
            <a:r>
              <a:rPr lang="pt-BR" sz="800" dirty="0" smtClean="0"/>
              <a:t>LONG</a:t>
            </a:r>
          </a:p>
          <a:p>
            <a:r>
              <a:rPr lang="pt-BR" sz="800" dirty="0" smtClean="0"/>
              <a:t>0.2 = </a:t>
            </a:r>
            <a:r>
              <a:rPr lang="pt-BR" sz="800" dirty="0" smtClean="0"/>
              <a:t> CURRENT SPEED</a:t>
            </a:r>
          </a:p>
          <a:p>
            <a:r>
              <a:rPr lang="pt-BR" sz="800" dirty="0" smtClean="0"/>
              <a:t>167 = HEADING </a:t>
            </a:r>
            <a:r>
              <a:rPr lang="pt-BR" sz="800" dirty="0" smtClean="0"/>
              <a:t>‘</a:t>
            </a:r>
          </a:p>
          <a:p>
            <a:r>
              <a:rPr lang="pt-BR" sz="800" dirty="0" smtClean="0"/>
              <a:t>Anchored = MOVEMENT STATUS</a:t>
            </a:r>
          </a:p>
          <a:p>
            <a:r>
              <a:rPr lang="pt-BR" sz="800" dirty="0" smtClean="0"/>
              <a:t>2012-11-15 </a:t>
            </a:r>
            <a:r>
              <a:rPr lang="pt-BR" sz="800" dirty="0" smtClean="0"/>
              <a:t>23:59:51.543 AIS LAST SEEN </a:t>
            </a:r>
            <a:r>
              <a:rPr lang="pt-BR" sz="800" dirty="0" smtClean="0"/>
              <a:t>DATE</a:t>
            </a:r>
          </a:p>
          <a:p>
            <a:r>
              <a:rPr lang="pt-BR" sz="800" dirty="0" smtClean="0"/>
              <a:t>USE THIS DATE INSTEAD OF UTC</a:t>
            </a:r>
          </a:p>
          <a:p>
            <a:endParaRPr lang="pt-BR" sz="800" dirty="0" smtClean="0"/>
          </a:p>
          <a:p>
            <a:endParaRPr lang="pt-BR" sz="800" dirty="0" smtClean="0"/>
          </a:p>
          <a:p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2895600"/>
            <a:ext cx="1676400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sz="600" dirty="0" smtClean="0"/>
              <a:t>AIS LAST SEEN DATE </a:t>
            </a:r>
            <a:r>
              <a:rPr lang="pt-BR" sz="600" dirty="0" smtClean="0"/>
              <a:t>: 2012-11-15 23:59:51.543</a:t>
            </a:r>
          </a:p>
          <a:p>
            <a:endParaRPr lang="pt-BR" sz="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419600" y="2895600"/>
            <a:ext cx="1828800" cy="2769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pt-BR" sz="600" dirty="0" smtClean="0"/>
              <a:t>DESTINATION : PARAMARIBO </a:t>
            </a:r>
            <a:r>
              <a:rPr lang="pt-BR" sz="600" dirty="0" smtClean="0"/>
              <a:t>SURINAME </a:t>
            </a:r>
            <a:r>
              <a:rPr lang="pt-BR" sz="600" dirty="0" smtClean="0"/>
              <a:t/>
            </a:r>
            <a:br>
              <a:rPr lang="pt-BR" sz="600" dirty="0" smtClean="0"/>
            </a:br>
            <a:r>
              <a:rPr lang="pt-BR" sz="600" dirty="0" smtClean="0"/>
              <a:t>ETA: 27/10/2012 02:00:00</a:t>
            </a:r>
            <a:endParaRPr lang="pt-BR" sz="600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572000" y="1066800"/>
            <a:ext cx="19050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53000" y="2209800"/>
            <a:ext cx="1828800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pt-BR" sz="600" dirty="0" smtClean="0"/>
              <a:t>DESTINATION : PARAMARIBO </a:t>
            </a:r>
            <a:r>
              <a:rPr lang="pt-BR" sz="600" dirty="0" smtClean="0"/>
              <a:t>SURINAME </a:t>
            </a:r>
            <a:r>
              <a:rPr lang="pt-BR" sz="600" dirty="0" smtClean="0"/>
              <a:t/>
            </a:r>
            <a:br>
              <a:rPr lang="pt-BR" sz="600" dirty="0" smtClean="0"/>
            </a:br>
            <a:r>
              <a:rPr lang="pt-BR" sz="600" dirty="0" smtClean="0"/>
              <a:t>ETA: Jan 1, 70 </a:t>
            </a:r>
            <a:r>
              <a:rPr lang="pt-BR" sz="700" b="1" dirty="0" smtClean="0"/>
              <a:t>WRONG DATA – DATA GIVES ETA</a:t>
            </a:r>
            <a:endParaRPr lang="pt-BR" sz="600" b="1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953000" y="25146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132</Words>
  <Application>Microsoft Office PowerPoint</Application>
  <PresentationFormat>On-screen Show (4:3)</PresentationFormat>
  <Paragraphs>52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Data extract from LFP</vt:lpstr>
      <vt:lpstr>FROM AIS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Letitia Devlin</dc:creator>
  <cp:lastModifiedBy>Letitia Devlin</cp:lastModifiedBy>
  <cp:revision>164</cp:revision>
  <dcterms:created xsi:type="dcterms:W3CDTF">2012-11-12T04:12:31Z</dcterms:created>
  <dcterms:modified xsi:type="dcterms:W3CDTF">2012-11-16T08:34:40Z</dcterms:modified>
</cp:coreProperties>
</file>