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4175" autoAdjust="0"/>
    <p:restoredTop sz="94653" autoAdjust="0"/>
  </p:normalViewPr>
  <p:slideViewPr>
    <p:cSldViewPr>
      <p:cViewPr>
        <p:scale>
          <a:sx n="130" d="100"/>
          <a:sy n="130" d="100"/>
        </p:scale>
        <p:origin x="-4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156F-4938-4A8B-82DA-CB5829C20F5E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6156F-4938-4A8B-82DA-CB5829C20F5E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F8881-5618-42D5-9D83-A6AB4184C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CargoSpotter want to achieve this layout</a:t>
            </a:r>
            <a:endParaRPr 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5181600" y="1066800"/>
            <a:ext cx="1752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43000" y="1219200"/>
            <a:ext cx="37338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CargoSpotter Tools</a:t>
            </a:r>
            <a:br>
              <a:rPr lang="en-US" dirty="0" smtClean="0"/>
            </a:br>
            <a:r>
              <a:rPr lang="en-US" dirty="0" smtClean="0"/>
              <a:t>add in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76400" y="1905000"/>
            <a:ext cx="304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00200" y="2819400"/>
            <a:ext cx="5943600" cy="5334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t="5051" r="93143" b="84847"/>
          <a:stretch>
            <a:fillRect/>
          </a:stretch>
        </p:blipFill>
        <p:spPr bwMode="auto">
          <a:xfrm>
            <a:off x="951229" y="1828800"/>
            <a:ext cx="4965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 rot="19326449">
            <a:off x="857079" y="1843336"/>
            <a:ext cx="358862" cy="1846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Tools</a:t>
            </a:r>
            <a:endParaRPr lang="en-US" sz="600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2104" t="8418" r="93143" b="84847"/>
          <a:stretch>
            <a:fillRect/>
          </a:stretch>
        </p:blipFill>
        <p:spPr bwMode="auto">
          <a:xfrm>
            <a:off x="1371600" y="1752600"/>
            <a:ext cx="172086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>
            <a:endCxn id="10" idx="3"/>
          </p:cNvCxnSpPr>
          <p:nvPr/>
        </p:nvCxnSpPr>
        <p:spPr>
          <a:xfrm flipH="1">
            <a:off x="1543686" y="1219200"/>
            <a:ext cx="3180714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524000" y="1905000"/>
            <a:ext cx="5943600" cy="5334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5051" r="93143" b="84847"/>
          <a:stretch>
            <a:fillRect/>
          </a:stretch>
        </p:blipFill>
        <p:spPr bwMode="auto">
          <a:xfrm>
            <a:off x="951229" y="1828800"/>
            <a:ext cx="4965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rot="19326449">
            <a:off x="857079" y="1843336"/>
            <a:ext cx="358862" cy="1846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Tools</a:t>
            </a:r>
            <a:endParaRPr lang="en-US" sz="600" dirty="0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 l="14223" t="6734" r="7910" b="78114"/>
          <a:stretch>
            <a:fillRect/>
          </a:stretch>
        </p:blipFill>
        <p:spPr bwMode="auto">
          <a:xfrm>
            <a:off x="1676400" y="19050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676400" y="1905000"/>
            <a:ext cx="304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layout for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447800" y="1905000"/>
            <a:ext cx="6400800" cy="16764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5051" r="93143" b="84847"/>
          <a:stretch>
            <a:fillRect/>
          </a:stretch>
        </p:blipFill>
        <p:spPr bwMode="auto">
          <a:xfrm>
            <a:off x="951229" y="1828800"/>
            <a:ext cx="4965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rot="19326449">
            <a:off x="857079" y="1843336"/>
            <a:ext cx="358862" cy="1846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Tools</a:t>
            </a:r>
            <a:endParaRPr lang="en-US" sz="60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 t="6734" r="544" b="46124"/>
          <a:stretch>
            <a:fillRect/>
          </a:stretch>
        </p:blipFill>
        <p:spPr bwMode="auto">
          <a:xfrm>
            <a:off x="1524000" y="2057400"/>
            <a:ext cx="6096116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17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CargoSpotter want to achieve this layout</vt:lpstr>
      <vt:lpstr>CargoSpotter Tools add in </vt:lpstr>
      <vt:lpstr>Ports Intelligence</vt:lpstr>
      <vt:lpstr>Same layout for all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Letitia Devlin</dc:creator>
  <cp:lastModifiedBy>Letitia Devlin</cp:lastModifiedBy>
  <cp:revision>161</cp:revision>
  <dcterms:created xsi:type="dcterms:W3CDTF">2012-11-12T04:12:31Z</dcterms:created>
  <dcterms:modified xsi:type="dcterms:W3CDTF">2012-11-26T01:39:10Z</dcterms:modified>
</cp:coreProperties>
</file>