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79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872A-9A50-4BB6-8122-010936E17334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753" t="11785" r="26850" b="19186"/>
          <a:stretch>
            <a:fillRect/>
          </a:stretch>
        </p:blipFill>
        <p:spPr bwMode="auto">
          <a:xfrm>
            <a:off x="984380" y="1600200"/>
            <a:ext cx="71752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4985" t="32844" r="34751" b="56599"/>
          <a:stretch>
            <a:fillRect/>
          </a:stretch>
        </p:blipFill>
        <p:spPr bwMode="auto">
          <a:xfrm>
            <a:off x="2057400" y="2286000"/>
            <a:ext cx="106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5100" t="55595" r="75254" b="40377"/>
          <a:stretch>
            <a:fillRect/>
          </a:stretch>
        </p:blipFill>
        <p:spPr bwMode="auto">
          <a:xfrm>
            <a:off x="1524000" y="19050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15100" t="55595" r="75254" b="40377"/>
          <a:stretch>
            <a:fillRect/>
          </a:stretch>
        </p:blipFill>
        <p:spPr bwMode="auto">
          <a:xfrm>
            <a:off x="2362200" y="19050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1676400"/>
            <a:ext cx="9144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Voyage Estimate</a:t>
            </a:r>
            <a:endParaRPr 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676400"/>
            <a:ext cx="9144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Port Hedland /WCI</a:t>
            </a:r>
            <a:endParaRPr 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2133600"/>
            <a:ext cx="9144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IMO #</a:t>
            </a:r>
            <a:endParaRPr lang="en-US" sz="7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44739" t="26938" r="48948" b="68011"/>
          <a:stretch>
            <a:fillRect/>
          </a:stretch>
        </p:blipFill>
        <p:spPr bwMode="auto">
          <a:xfrm>
            <a:off x="6172200" y="1676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69993" t="26938" r="16328" b="68011"/>
          <a:stretch>
            <a:fillRect/>
          </a:stretch>
        </p:blipFill>
        <p:spPr bwMode="auto">
          <a:xfrm>
            <a:off x="6781800" y="1676400"/>
            <a:ext cx="1295400" cy="2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600200" y="762000"/>
            <a:ext cx="914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Scenario name is saved future use</a:t>
            </a:r>
          </a:p>
          <a:p>
            <a:endParaRPr lang="en-US" sz="700" dirty="0" smtClean="0"/>
          </a:p>
          <a:p>
            <a:r>
              <a:rPr lang="en-US" sz="700" dirty="0" smtClean="0"/>
              <a:t>Saved Scenarios</a:t>
            </a:r>
            <a:endParaRPr lang="en-US" sz="700" dirty="0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1752600" y="9906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4200" y="990600"/>
            <a:ext cx="9144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Dropdown to do VE for DWT Range no data is filled in </a:t>
            </a:r>
            <a:endParaRPr lang="en-US" sz="700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2971800" y="1406098"/>
            <a:ext cx="609600" cy="1184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685800"/>
            <a:ext cx="914400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Tabs for Piracy – Port Intelligence and Bunker Pricing use what we have in S-BIS</a:t>
            </a:r>
            <a:endParaRPr lang="en-US" sz="700" dirty="0"/>
          </a:p>
        </p:txBody>
      </p:sp>
      <p:cxnSp>
        <p:nvCxnSpPr>
          <p:cNvPr id="28" name="Straight Arrow Connector 27"/>
          <p:cNvCxnSpPr>
            <a:stCxn id="26" idx="2"/>
            <a:endCxn id="14" idx="0"/>
          </p:cNvCxnSpPr>
          <p:nvPr/>
        </p:nvCxnSpPr>
        <p:spPr>
          <a:xfrm flipH="1">
            <a:off x="6477000" y="1316742"/>
            <a:ext cx="76200" cy="359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>
            <a:off x="6553200" y="1316742"/>
            <a:ext cx="685800" cy="435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</p:cNvCxnSpPr>
          <p:nvPr/>
        </p:nvCxnSpPr>
        <p:spPr>
          <a:xfrm>
            <a:off x="6553200" y="1316742"/>
            <a:ext cx="1219200" cy="435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09800" y="1219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19600" y="838200"/>
            <a:ext cx="914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Duplicate is the same sheet so you can try alternative data</a:t>
            </a:r>
            <a:endParaRPr lang="en-US" sz="700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4114800" y="1361420"/>
            <a:ext cx="762000" cy="31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1600" y="228600"/>
            <a:ext cx="9144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smtClean="0"/>
              <a:t>Export or email the data</a:t>
            </a:r>
            <a:endParaRPr lang="en-US" sz="700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5029200" y="536377"/>
            <a:ext cx="609600" cy="1216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0" y="16764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Letitia Devlin</dc:creator>
  <cp:lastModifiedBy>Letitia Devlin</cp:lastModifiedBy>
  <cp:revision>196</cp:revision>
  <dcterms:created xsi:type="dcterms:W3CDTF">2012-10-22T04:14:59Z</dcterms:created>
  <dcterms:modified xsi:type="dcterms:W3CDTF">2012-11-08T07:12:48Z</dcterms:modified>
</cp:coreProperties>
</file>