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0E0E-5A8F-49D3-AE60-0C0BD8635FEB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6C12-44FB-47C0-AA96-910877365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694" t="35356" r="42634" b="29288"/>
          <a:stretch>
            <a:fillRect/>
          </a:stretch>
        </p:blipFill>
        <p:spPr bwMode="auto">
          <a:xfrm>
            <a:off x="576943" y="1550194"/>
            <a:ext cx="7043057" cy="462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850" t="38724" r="45791" b="30971"/>
          <a:stretch>
            <a:fillRect/>
          </a:stretch>
        </p:blipFill>
        <p:spPr bwMode="auto">
          <a:xfrm>
            <a:off x="694266" y="1400908"/>
            <a:ext cx="7001934" cy="484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850" t="38723" r="45791" b="32655"/>
          <a:stretch>
            <a:fillRect/>
          </a:stretch>
        </p:blipFill>
        <p:spPr bwMode="auto">
          <a:xfrm>
            <a:off x="215153" y="1600200"/>
            <a:ext cx="7328647" cy="479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537" t="31989" r="38425" b="24237"/>
          <a:stretch>
            <a:fillRect/>
          </a:stretch>
        </p:blipFill>
        <p:spPr bwMode="auto">
          <a:xfrm>
            <a:off x="1143000" y="1397000"/>
            <a:ext cx="670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955" t="28622" r="30007" b="30971"/>
          <a:stretch>
            <a:fillRect/>
          </a:stretch>
        </p:blipFill>
        <p:spPr bwMode="auto">
          <a:xfrm>
            <a:off x="914400" y="1828800"/>
            <a:ext cx="7391400" cy="45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798" t="37040" r="43686" b="30971"/>
          <a:stretch>
            <a:fillRect/>
          </a:stretch>
        </p:blipFill>
        <p:spPr bwMode="auto">
          <a:xfrm>
            <a:off x="1307431" y="2209799"/>
            <a:ext cx="6693569" cy="438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Roy Devlin</dc:creator>
  <cp:lastModifiedBy>Letitia Devlin</cp:lastModifiedBy>
  <cp:revision>15</cp:revision>
  <dcterms:created xsi:type="dcterms:W3CDTF">2011-05-19T06:18:16Z</dcterms:created>
  <dcterms:modified xsi:type="dcterms:W3CDTF">2012-10-19T09:43:01Z</dcterms:modified>
</cp:coreProperties>
</file>