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>
        <p:scale>
          <a:sx n="110" d="100"/>
          <a:sy n="110" d="100"/>
        </p:scale>
        <p:origin x="-10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872A-9A50-4BB6-8122-010936E17334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l="-292" r="1680" b="91582"/>
          <a:stretch>
            <a:fillRect/>
          </a:stretch>
        </p:blipFill>
        <p:spPr bwMode="auto">
          <a:xfrm>
            <a:off x="457200" y="152400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694" t="8418" r="694" b="61277"/>
          <a:stretch>
            <a:fillRect/>
          </a:stretch>
        </p:blipFill>
        <p:spPr bwMode="auto">
          <a:xfrm>
            <a:off x="1143000" y="22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43000" y="3048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Voyage Estimator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l="694" t="8418" r="694" b="61277"/>
          <a:stretch>
            <a:fillRect/>
          </a:stretch>
        </p:blipFill>
        <p:spPr bwMode="auto">
          <a:xfrm>
            <a:off x="6477000" y="22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477000" y="304800"/>
            <a:ext cx="1066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Weather</a:t>
            </a:r>
            <a:endParaRPr lang="en-US" sz="9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 l="694" t="8418" r="694" b="61277"/>
          <a:stretch>
            <a:fillRect/>
          </a:stretch>
        </p:blipFill>
        <p:spPr bwMode="auto">
          <a:xfrm>
            <a:off x="5410200" y="22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410200" y="304800"/>
            <a:ext cx="1066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Bunker Pricing</a:t>
            </a:r>
            <a:endParaRPr lang="en-US" sz="9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694" t="8418" r="694" b="61277"/>
          <a:stretch>
            <a:fillRect/>
          </a:stretch>
        </p:blipFill>
        <p:spPr bwMode="auto">
          <a:xfrm>
            <a:off x="4343400" y="22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343400" y="304800"/>
            <a:ext cx="1066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Piracy Notices</a:t>
            </a:r>
            <a:endParaRPr lang="en-US" sz="9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 l="694" t="8418" r="694" b="61277"/>
          <a:stretch>
            <a:fillRect/>
          </a:stretch>
        </p:blipFill>
        <p:spPr bwMode="auto">
          <a:xfrm>
            <a:off x="3276600" y="22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276600" y="304800"/>
            <a:ext cx="1066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Ports Intelligence</a:t>
            </a:r>
            <a:endParaRPr lang="en-US" sz="9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 l="694" t="8418" r="694" b="61277"/>
          <a:stretch>
            <a:fillRect/>
          </a:stretch>
        </p:blipFill>
        <p:spPr bwMode="auto">
          <a:xfrm>
            <a:off x="2209800" y="22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2209800" y="304800"/>
            <a:ext cx="1066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Distance Tables</a:t>
            </a:r>
            <a:endParaRPr lang="en-US" sz="900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 r="1000" b="31628"/>
          <a:stretch>
            <a:fillRect/>
          </a:stretch>
        </p:blipFill>
        <p:spPr bwMode="auto">
          <a:xfrm>
            <a:off x="533400" y="533400"/>
            <a:ext cx="7543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 rot="18932804">
            <a:off x="158155" y="141156"/>
            <a:ext cx="838200" cy="184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Voyage Estimation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Letitia Devlin</dc:creator>
  <cp:lastModifiedBy>Letitia Devlin</cp:lastModifiedBy>
  <cp:revision>200</cp:revision>
  <dcterms:created xsi:type="dcterms:W3CDTF">2012-10-22T04:14:59Z</dcterms:created>
  <dcterms:modified xsi:type="dcterms:W3CDTF">2012-11-09T01:35:31Z</dcterms:modified>
</cp:coreProperties>
</file>