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9550-006B-4C61-9874-4BF5B607E1FD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DA31-705E-4A9D-BA2D-66953A78AE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Holds and Hatches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add this data to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75000"/>
          <a:ext cx="6096000" cy="100584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HOLDS: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(tot 23.060 m3)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LARGEST HATCH: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17.50 m BREADTH 15.00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800600" y="29718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1204957" y="4042161"/>
            <a:ext cx="2307364" cy="691553"/>
          </a:xfrm>
          <a:custGeom>
            <a:avLst/>
            <a:gdLst>
              <a:gd name="connsiteX0" fmla="*/ 1367327 w 2307364"/>
              <a:gd name="connsiteY0" fmla="*/ 85458 h 691553"/>
              <a:gd name="connsiteX1" fmla="*/ 1145136 w 2307364"/>
              <a:gd name="connsiteY1" fmla="*/ 42729 h 691553"/>
              <a:gd name="connsiteX2" fmla="*/ 170916 w 2307364"/>
              <a:gd name="connsiteY2" fmla="*/ 59820 h 691553"/>
              <a:gd name="connsiteX3" fmla="*/ 128187 w 2307364"/>
              <a:gd name="connsiteY3" fmla="*/ 68366 h 691553"/>
              <a:gd name="connsiteX4" fmla="*/ 102550 w 2307364"/>
              <a:gd name="connsiteY4" fmla="*/ 76912 h 691553"/>
              <a:gd name="connsiteX5" fmla="*/ 34183 w 2307364"/>
              <a:gd name="connsiteY5" fmla="*/ 85458 h 691553"/>
              <a:gd name="connsiteX6" fmla="*/ 8546 w 2307364"/>
              <a:gd name="connsiteY6" fmla="*/ 102549 h 691553"/>
              <a:gd name="connsiteX7" fmla="*/ 0 w 2307364"/>
              <a:gd name="connsiteY7" fmla="*/ 145278 h 691553"/>
              <a:gd name="connsiteX8" fmla="*/ 8546 w 2307364"/>
              <a:gd name="connsiteY8" fmla="*/ 282011 h 691553"/>
              <a:gd name="connsiteX9" fmla="*/ 17092 w 2307364"/>
              <a:gd name="connsiteY9" fmla="*/ 307648 h 691553"/>
              <a:gd name="connsiteX10" fmla="*/ 136733 w 2307364"/>
              <a:gd name="connsiteY10" fmla="*/ 418744 h 691553"/>
              <a:gd name="connsiteX11" fmla="*/ 162370 w 2307364"/>
              <a:gd name="connsiteY11" fmla="*/ 435835 h 691553"/>
              <a:gd name="connsiteX12" fmla="*/ 256374 w 2307364"/>
              <a:gd name="connsiteY12" fmla="*/ 461473 h 691553"/>
              <a:gd name="connsiteX13" fmla="*/ 324740 w 2307364"/>
              <a:gd name="connsiteY13" fmla="*/ 478564 h 691553"/>
              <a:gd name="connsiteX14" fmla="*/ 452927 w 2307364"/>
              <a:gd name="connsiteY14" fmla="*/ 487110 h 691553"/>
              <a:gd name="connsiteX15" fmla="*/ 581114 w 2307364"/>
              <a:gd name="connsiteY15" fmla="*/ 504202 h 691553"/>
              <a:gd name="connsiteX16" fmla="*/ 649480 w 2307364"/>
              <a:gd name="connsiteY16" fmla="*/ 512747 h 691553"/>
              <a:gd name="connsiteX17" fmla="*/ 743484 w 2307364"/>
              <a:gd name="connsiteY17" fmla="*/ 521293 h 691553"/>
              <a:gd name="connsiteX18" fmla="*/ 820396 w 2307364"/>
              <a:gd name="connsiteY18" fmla="*/ 529839 h 691553"/>
              <a:gd name="connsiteX19" fmla="*/ 1042587 w 2307364"/>
              <a:gd name="connsiteY19" fmla="*/ 538385 h 691553"/>
              <a:gd name="connsiteX20" fmla="*/ 1273323 w 2307364"/>
              <a:gd name="connsiteY20" fmla="*/ 555476 h 691553"/>
              <a:gd name="connsiteX21" fmla="*/ 1820254 w 2307364"/>
              <a:gd name="connsiteY21" fmla="*/ 572568 h 691553"/>
              <a:gd name="connsiteX22" fmla="*/ 2298819 w 2307364"/>
              <a:gd name="connsiteY22" fmla="*/ 538385 h 691553"/>
              <a:gd name="connsiteX23" fmla="*/ 2307364 w 2307364"/>
              <a:gd name="connsiteY23" fmla="*/ 512747 h 691553"/>
              <a:gd name="connsiteX24" fmla="*/ 2298819 w 2307364"/>
              <a:gd name="connsiteY24" fmla="*/ 384560 h 691553"/>
              <a:gd name="connsiteX25" fmla="*/ 2290273 w 2307364"/>
              <a:gd name="connsiteY25" fmla="*/ 350377 h 691553"/>
              <a:gd name="connsiteX26" fmla="*/ 2264636 w 2307364"/>
              <a:gd name="connsiteY26" fmla="*/ 307648 h 691553"/>
              <a:gd name="connsiteX27" fmla="*/ 2238998 w 2307364"/>
              <a:gd name="connsiteY27" fmla="*/ 282011 h 691553"/>
              <a:gd name="connsiteX28" fmla="*/ 2230452 w 2307364"/>
              <a:gd name="connsiteY28" fmla="*/ 256374 h 691553"/>
              <a:gd name="connsiteX29" fmla="*/ 2170632 w 2307364"/>
              <a:gd name="connsiteY29" fmla="*/ 205099 h 691553"/>
              <a:gd name="connsiteX30" fmla="*/ 2144994 w 2307364"/>
              <a:gd name="connsiteY30" fmla="*/ 179461 h 691553"/>
              <a:gd name="connsiteX31" fmla="*/ 2042445 w 2307364"/>
              <a:gd name="connsiteY31" fmla="*/ 119641 h 691553"/>
              <a:gd name="connsiteX32" fmla="*/ 1999716 w 2307364"/>
              <a:gd name="connsiteY32" fmla="*/ 94003 h 691553"/>
              <a:gd name="connsiteX33" fmla="*/ 1914258 w 2307364"/>
              <a:gd name="connsiteY33" fmla="*/ 42729 h 691553"/>
              <a:gd name="connsiteX34" fmla="*/ 1854437 w 2307364"/>
              <a:gd name="connsiteY34" fmla="*/ 25637 h 691553"/>
              <a:gd name="connsiteX35" fmla="*/ 1760434 w 2307364"/>
              <a:gd name="connsiteY35" fmla="*/ 0 h 691553"/>
              <a:gd name="connsiteX36" fmla="*/ 1598064 w 2307364"/>
              <a:gd name="connsiteY36" fmla="*/ 25637 h 691553"/>
              <a:gd name="connsiteX37" fmla="*/ 1572426 w 2307364"/>
              <a:gd name="connsiteY37" fmla="*/ 42729 h 691553"/>
              <a:gd name="connsiteX38" fmla="*/ 1538243 w 2307364"/>
              <a:gd name="connsiteY38" fmla="*/ 68366 h 691553"/>
              <a:gd name="connsiteX39" fmla="*/ 1521151 w 2307364"/>
              <a:gd name="connsiteY39" fmla="*/ 94003 h 691553"/>
              <a:gd name="connsiteX40" fmla="*/ 1469877 w 2307364"/>
              <a:gd name="connsiteY40" fmla="*/ 111095 h 691553"/>
              <a:gd name="connsiteX41" fmla="*/ 1367327 w 2307364"/>
              <a:gd name="connsiteY41" fmla="*/ 85458 h 69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07364" h="691553">
                <a:moveTo>
                  <a:pt x="1367327" y="85458"/>
                </a:moveTo>
                <a:cubicBezTo>
                  <a:pt x="1293263" y="71215"/>
                  <a:pt x="1220546" y="41472"/>
                  <a:pt x="1145136" y="42729"/>
                </a:cubicBezTo>
                <a:lnTo>
                  <a:pt x="170916" y="59820"/>
                </a:lnTo>
                <a:cubicBezTo>
                  <a:pt x="156673" y="62669"/>
                  <a:pt x="142278" y="64843"/>
                  <a:pt x="128187" y="68366"/>
                </a:cubicBezTo>
                <a:cubicBezTo>
                  <a:pt x="119448" y="70551"/>
                  <a:pt x="111413" y="75301"/>
                  <a:pt x="102550" y="76912"/>
                </a:cubicBezTo>
                <a:cubicBezTo>
                  <a:pt x="79954" y="81020"/>
                  <a:pt x="56972" y="82609"/>
                  <a:pt x="34183" y="85458"/>
                </a:cubicBezTo>
                <a:cubicBezTo>
                  <a:pt x="25637" y="91155"/>
                  <a:pt x="13642" y="93632"/>
                  <a:pt x="8546" y="102549"/>
                </a:cubicBezTo>
                <a:cubicBezTo>
                  <a:pt x="1340" y="115160"/>
                  <a:pt x="0" y="130753"/>
                  <a:pt x="0" y="145278"/>
                </a:cubicBezTo>
                <a:cubicBezTo>
                  <a:pt x="0" y="190945"/>
                  <a:pt x="3765" y="236595"/>
                  <a:pt x="8546" y="282011"/>
                </a:cubicBezTo>
                <a:cubicBezTo>
                  <a:pt x="9489" y="290969"/>
                  <a:pt x="12256" y="300048"/>
                  <a:pt x="17092" y="307648"/>
                </a:cubicBezTo>
                <a:cubicBezTo>
                  <a:pt x="71271" y="392787"/>
                  <a:pt x="56681" y="365377"/>
                  <a:pt x="136733" y="418744"/>
                </a:cubicBezTo>
                <a:cubicBezTo>
                  <a:pt x="145279" y="424441"/>
                  <a:pt x="152698" y="432381"/>
                  <a:pt x="162370" y="435835"/>
                </a:cubicBezTo>
                <a:cubicBezTo>
                  <a:pt x="192957" y="446759"/>
                  <a:pt x="225145" y="452550"/>
                  <a:pt x="256374" y="461473"/>
                </a:cubicBezTo>
                <a:cubicBezTo>
                  <a:pt x="288674" y="470701"/>
                  <a:pt x="284654" y="474555"/>
                  <a:pt x="324740" y="478564"/>
                </a:cubicBezTo>
                <a:cubicBezTo>
                  <a:pt x="367351" y="482825"/>
                  <a:pt x="410198" y="484261"/>
                  <a:pt x="452927" y="487110"/>
                </a:cubicBezTo>
                <a:cubicBezTo>
                  <a:pt x="530061" y="502537"/>
                  <a:pt x="468722" y="491714"/>
                  <a:pt x="581114" y="504202"/>
                </a:cubicBezTo>
                <a:cubicBezTo>
                  <a:pt x="603940" y="506738"/>
                  <a:pt x="626640" y="510343"/>
                  <a:pt x="649480" y="512747"/>
                </a:cubicBezTo>
                <a:cubicBezTo>
                  <a:pt x="680771" y="516041"/>
                  <a:pt x="712176" y="518162"/>
                  <a:pt x="743484" y="521293"/>
                </a:cubicBezTo>
                <a:cubicBezTo>
                  <a:pt x="769151" y="523860"/>
                  <a:pt x="794643" y="528367"/>
                  <a:pt x="820396" y="529839"/>
                </a:cubicBezTo>
                <a:cubicBezTo>
                  <a:pt x="894394" y="534068"/>
                  <a:pt x="968523" y="535536"/>
                  <a:pt x="1042587" y="538385"/>
                </a:cubicBezTo>
                <a:cubicBezTo>
                  <a:pt x="1119499" y="544082"/>
                  <a:pt x="1196226" y="553499"/>
                  <a:pt x="1273323" y="555476"/>
                </a:cubicBezTo>
                <a:cubicBezTo>
                  <a:pt x="1677858" y="565849"/>
                  <a:pt x="1495566" y="559580"/>
                  <a:pt x="1820254" y="572568"/>
                </a:cubicBezTo>
                <a:cubicBezTo>
                  <a:pt x="1904735" y="571004"/>
                  <a:pt x="2222236" y="691553"/>
                  <a:pt x="2298819" y="538385"/>
                </a:cubicBezTo>
                <a:cubicBezTo>
                  <a:pt x="2302848" y="530328"/>
                  <a:pt x="2304516" y="521293"/>
                  <a:pt x="2307364" y="512747"/>
                </a:cubicBezTo>
                <a:cubicBezTo>
                  <a:pt x="2304516" y="470018"/>
                  <a:pt x="2303302" y="427149"/>
                  <a:pt x="2298819" y="384560"/>
                </a:cubicBezTo>
                <a:cubicBezTo>
                  <a:pt x="2297590" y="372879"/>
                  <a:pt x="2295043" y="361110"/>
                  <a:pt x="2290273" y="350377"/>
                </a:cubicBezTo>
                <a:cubicBezTo>
                  <a:pt x="2283527" y="335199"/>
                  <a:pt x="2274602" y="320936"/>
                  <a:pt x="2264636" y="307648"/>
                </a:cubicBezTo>
                <a:cubicBezTo>
                  <a:pt x="2257385" y="297980"/>
                  <a:pt x="2247544" y="290557"/>
                  <a:pt x="2238998" y="282011"/>
                </a:cubicBezTo>
                <a:cubicBezTo>
                  <a:pt x="2236149" y="273465"/>
                  <a:pt x="2235688" y="263704"/>
                  <a:pt x="2230452" y="256374"/>
                </a:cubicBezTo>
                <a:cubicBezTo>
                  <a:pt x="2200242" y="214079"/>
                  <a:pt x="2202516" y="231669"/>
                  <a:pt x="2170632" y="205099"/>
                </a:cubicBezTo>
                <a:cubicBezTo>
                  <a:pt x="2161347" y="197362"/>
                  <a:pt x="2154768" y="186570"/>
                  <a:pt x="2144994" y="179461"/>
                </a:cubicBezTo>
                <a:cubicBezTo>
                  <a:pt x="2073232" y="127270"/>
                  <a:pt x="2097154" y="150035"/>
                  <a:pt x="2042445" y="119641"/>
                </a:cubicBezTo>
                <a:cubicBezTo>
                  <a:pt x="2027925" y="111574"/>
                  <a:pt x="2013729" y="102921"/>
                  <a:pt x="1999716" y="94003"/>
                </a:cubicBezTo>
                <a:cubicBezTo>
                  <a:pt x="1973337" y="77216"/>
                  <a:pt x="1944801" y="53835"/>
                  <a:pt x="1914258" y="42729"/>
                </a:cubicBezTo>
                <a:cubicBezTo>
                  <a:pt x="1894768" y="35642"/>
                  <a:pt x="1874258" y="31736"/>
                  <a:pt x="1854437" y="25637"/>
                </a:cubicBezTo>
                <a:cubicBezTo>
                  <a:pt x="1773897" y="856"/>
                  <a:pt x="1833315" y="14576"/>
                  <a:pt x="1760434" y="0"/>
                </a:cubicBezTo>
                <a:cubicBezTo>
                  <a:pt x="1732183" y="2173"/>
                  <a:pt x="1635676" y="562"/>
                  <a:pt x="1598064" y="25637"/>
                </a:cubicBezTo>
                <a:cubicBezTo>
                  <a:pt x="1589518" y="31334"/>
                  <a:pt x="1580784" y="36759"/>
                  <a:pt x="1572426" y="42729"/>
                </a:cubicBezTo>
                <a:cubicBezTo>
                  <a:pt x="1560836" y="51007"/>
                  <a:pt x="1548314" y="58295"/>
                  <a:pt x="1538243" y="68366"/>
                </a:cubicBezTo>
                <a:cubicBezTo>
                  <a:pt x="1530980" y="75628"/>
                  <a:pt x="1529861" y="88559"/>
                  <a:pt x="1521151" y="94003"/>
                </a:cubicBezTo>
                <a:cubicBezTo>
                  <a:pt x="1505874" y="103551"/>
                  <a:pt x="1469877" y="111095"/>
                  <a:pt x="1469877" y="111095"/>
                </a:cubicBezTo>
                <a:cubicBezTo>
                  <a:pt x="1378081" y="101915"/>
                  <a:pt x="1410025" y="115352"/>
                  <a:pt x="1367327" y="8545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 Holds and Hatches</vt:lpstr>
      <vt:lpstr>We need to add this data to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Holds and Hatches</dc:title>
  <dc:creator>Letitia Devlin</dc:creator>
  <cp:lastModifiedBy>Letitia Devlin</cp:lastModifiedBy>
  <cp:revision>9</cp:revision>
  <dcterms:created xsi:type="dcterms:W3CDTF">2012-11-14T09:56:22Z</dcterms:created>
  <dcterms:modified xsi:type="dcterms:W3CDTF">2012-11-14T11:23:28Z</dcterms:modified>
</cp:coreProperties>
</file>