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1960-5BC8-40CE-AEF8-3B78C0BB4D5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A053-41AC-47FE-9A41-BFF0835A9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Ship Position from AIS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Name:</a:t>
            </a:r>
            <a:r>
              <a:rPr lang="en-US" dirty="0" smtClean="0"/>
              <a:t> GOLDEN ENDURER </a:t>
            </a:r>
            <a:br>
              <a:rPr lang="en-US" dirty="0" smtClean="0"/>
            </a:br>
            <a:r>
              <a:rPr lang="en-US" b="1" dirty="0" smtClean="0"/>
              <a:t>IMO:</a:t>
            </a:r>
            <a:r>
              <a:rPr lang="en-US" dirty="0" smtClean="0"/>
              <a:t> 9481465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1825629" y="2119357"/>
            <a:ext cx="1234707" cy="572568"/>
          </a:xfrm>
          <a:custGeom>
            <a:avLst/>
            <a:gdLst>
              <a:gd name="connsiteX0" fmla="*/ 1208128 w 1234707"/>
              <a:gd name="connsiteY0" fmla="*/ 128187 h 572568"/>
              <a:gd name="connsiteX1" fmla="*/ 1156853 w 1234707"/>
              <a:gd name="connsiteY1" fmla="*/ 85458 h 572568"/>
              <a:gd name="connsiteX2" fmla="*/ 1105578 w 1234707"/>
              <a:gd name="connsiteY2" fmla="*/ 76912 h 572568"/>
              <a:gd name="connsiteX3" fmla="*/ 934663 w 1234707"/>
              <a:gd name="connsiteY3" fmla="*/ 59821 h 572568"/>
              <a:gd name="connsiteX4" fmla="*/ 695380 w 1234707"/>
              <a:gd name="connsiteY4" fmla="*/ 42729 h 572568"/>
              <a:gd name="connsiteX5" fmla="*/ 635560 w 1234707"/>
              <a:gd name="connsiteY5" fmla="*/ 34183 h 572568"/>
              <a:gd name="connsiteX6" fmla="*/ 567193 w 1234707"/>
              <a:gd name="connsiteY6" fmla="*/ 25637 h 572568"/>
              <a:gd name="connsiteX7" fmla="*/ 387732 w 1234707"/>
              <a:gd name="connsiteY7" fmla="*/ 8546 h 572568"/>
              <a:gd name="connsiteX8" fmla="*/ 310820 w 1234707"/>
              <a:gd name="connsiteY8" fmla="*/ 0 h 572568"/>
              <a:gd name="connsiteX9" fmla="*/ 199724 w 1234707"/>
              <a:gd name="connsiteY9" fmla="*/ 8546 h 572568"/>
              <a:gd name="connsiteX10" fmla="*/ 174087 w 1234707"/>
              <a:gd name="connsiteY10" fmla="*/ 17092 h 572568"/>
              <a:gd name="connsiteX11" fmla="*/ 105721 w 1234707"/>
              <a:gd name="connsiteY11" fmla="*/ 42729 h 572568"/>
              <a:gd name="connsiteX12" fmla="*/ 71537 w 1234707"/>
              <a:gd name="connsiteY12" fmla="*/ 76912 h 572568"/>
              <a:gd name="connsiteX13" fmla="*/ 45900 w 1234707"/>
              <a:gd name="connsiteY13" fmla="*/ 94004 h 572568"/>
              <a:gd name="connsiteX14" fmla="*/ 20263 w 1234707"/>
              <a:gd name="connsiteY14" fmla="*/ 136733 h 572568"/>
              <a:gd name="connsiteX15" fmla="*/ 11717 w 1234707"/>
              <a:gd name="connsiteY15" fmla="*/ 170916 h 572568"/>
              <a:gd name="connsiteX16" fmla="*/ 3171 w 1234707"/>
              <a:gd name="connsiteY16" fmla="*/ 196553 h 572568"/>
              <a:gd name="connsiteX17" fmla="*/ 11717 w 1234707"/>
              <a:gd name="connsiteY17" fmla="*/ 410198 h 572568"/>
              <a:gd name="connsiteX18" fmla="*/ 71537 w 1234707"/>
              <a:gd name="connsiteY18" fmla="*/ 478564 h 572568"/>
              <a:gd name="connsiteX19" fmla="*/ 148450 w 1234707"/>
              <a:gd name="connsiteY19" fmla="*/ 521293 h 572568"/>
              <a:gd name="connsiteX20" fmla="*/ 191178 w 1234707"/>
              <a:gd name="connsiteY20" fmla="*/ 529839 h 572568"/>
              <a:gd name="connsiteX21" fmla="*/ 216816 w 1234707"/>
              <a:gd name="connsiteY21" fmla="*/ 538385 h 572568"/>
              <a:gd name="connsiteX22" fmla="*/ 302274 w 1234707"/>
              <a:gd name="connsiteY22" fmla="*/ 555477 h 572568"/>
              <a:gd name="connsiteX23" fmla="*/ 379186 w 1234707"/>
              <a:gd name="connsiteY23" fmla="*/ 572568 h 572568"/>
              <a:gd name="connsiteX24" fmla="*/ 721018 w 1234707"/>
              <a:gd name="connsiteY24" fmla="*/ 555477 h 572568"/>
              <a:gd name="connsiteX25" fmla="*/ 789384 w 1234707"/>
              <a:gd name="connsiteY25" fmla="*/ 538385 h 572568"/>
              <a:gd name="connsiteX26" fmla="*/ 832113 w 1234707"/>
              <a:gd name="connsiteY26" fmla="*/ 529839 h 572568"/>
              <a:gd name="connsiteX27" fmla="*/ 943208 w 1234707"/>
              <a:gd name="connsiteY27" fmla="*/ 512748 h 572568"/>
              <a:gd name="connsiteX28" fmla="*/ 977392 w 1234707"/>
              <a:gd name="connsiteY28" fmla="*/ 495656 h 572568"/>
              <a:gd name="connsiteX29" fmla="*/ 1028666 w 1234707"/>
              <a:gd name="connsiteY29" fmla="*/ 478564 h 572568"/>
              <a:gd name="connsiteX30" fmla="*/ 1054304 w 1234707"/>
              <a:gd name="connsiteY30" fmla="*/ 470019 h 572568"/>
              <a:gd name="connsiteX31" fmla="*/ 1088487 w 1234707"/>
              <a:gd name="connsiteY31" fmla="*/ 452927 h 572568"/>
              <a:gd name="connsiteX32" fmla="*/ 1139762 w 1234707"/>
              <a:gd name="connsiteY32" fmla="*/ 410198 h 572568"/>
              <a:gd name="connsiteX33" fmla="*/ 1148307 w 1234707"/>
              <a:gd name="connsiteY33" fmla="*/ 384561 h 572568"/>
              <a:gd name="connsiteX34" fmla="*/ 1182491 w 1234707"/>
              <a:gd name="connsiteY34" fmla="*/ 333286 h 572568"/>
              <a:gd name="connsiteX35" fmla="*/ 1191036 w 1234707"/>
              <a:gd name="connsiteY35" fmla="*/ 307649 h 572568"/>
              <a:gd name="connsiteX36" fmla="*/ 1216674 w 1234707"/>
              <a:gd name="connsiteY36" fmla="*/ 256374 h 572568"/>
              <a:gd name="connsiteX37" fmla="*/ 1216674 w 1234707"/>
              <a:gd name="connsiteY37" fmla="*/ 179462 h 572568"/>
              <a:gd name="connsiteX38" fmla="*/ 1191036 w 1234707"/>
              <a:gd name="connsiteY38" fmla="*/ 170916 h 572568"/>
              <a:gd name="connsiteX39" fmla="*/ 1208128 w 1234707"/>
              <a:gd name="connsiteY39" fmla="*/ 128187 h 57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4707" h="572568">
                <a:moveTo>
                  <a:pt x="1208128" y="128187"/>
                </a:moveTo>
                <a:cubicBezTo>
                  <a:pt x="1202431" y="113944"/>
                  <a:pt x="1176753" y="95408"/>
                  <a:pt x="1156853" y="85458"/>
                </a:cubicBezTo>
                <a:cubicBezTo>
                  <a:pt x="1141355" y="77709"/>
                  <a:pt x="1122704" y="79547"/>
                  <a:pt x="1105578" y="76912"/>
                </a:cubicBezTo>
                <a:cubicBezTo>
                  <a:pt x="1022786" y="64174"/>
                  <a:pt x="1040403" y="67954"/>
                  <a:pt x="934663" y="59821"/>
                </a:cubicBezTo>
                <a:cubicBezTo>
                  <a:pt x="807861" y="38687"/>
                  <a:pt x="950106" y="60297"/>
                  <a:pt x="695380" y="42729"/>
                </a:cubicBezTo>
                <a:cubicBezTo>
                  <a:pt x="675285" y="41343"/>
                  <a:pt x="655526" y="36845"/>
                  <a:pt x="635560" y="34183"/>
                </a:cubicBezTo>
                <a:lnTo>
                  <a:pt x="567193" y="25637"/>
                </a:lnTo>
                <a:cubicBezTo>
                  <a:pt x="437348" y="10362"/>
                  <a:pt x="541042" y="23147"/>
                  <a:pt x="387732" y="8546"/>
                </a:cubicBezTo>
                <a:cubicBezTo>
                  <a:pt x="362053" y="6100"/>
                  <a:pt x="336457" y="2849"/>
                  <a:pt x="310820" y="0"/>
                </a:cubicBezTo>
                <a:cubicBezTo>
                  <a:pt x="273788" y="2849"/>
                  <a:pt x="236579" y="3939"/>
                  <a:pt x="199724" y="8546"/>
                </a:cubicBezTo>
                <a:cubicBezTo>
                  <a:pt x="190786" y="9663"/>
                  <a:pt x="182521" y="13929"/>
                  <a:pt x="174087" y="17092"/>
                </a:cubicBezTo>
                <a:cubicBezTo>
                  <a:pt x="92339" y="47747"/>
                  <a:pt x="163912" y="23331"/>
                  <a:pt x="105721" y="42729"/>
                </a:cubicBezTo>
                <a:cubicBezTo>
                  <a:pt x="94326" y="54123"/>
                  <a:pt x="83772" y="66425"/>
                  <a:pt x="71537" y="76912"/>
                </a:cubicBezTo>
                <a:cubicBezTo>
                  <a:pt x="63739" y="83596"/>
                  <a:pt x="52584" y="86206"/>
                  <a:pt x="45900" y="94004"/>
                </a:cubicBezTo>
                <a:cubicBezTo>
                  <a:pt x="35091" y="106615"/>
                  <a:pt x="28809" y="122490"/>
                  <a:pt x="20263" y="136733"/>
                </a:cubicBezTo>
                <a:cubicBezTo>
                  <a:pt x="17414" y="148127"/>
                  <a:pt x="14944" y="159623"/>
                  <a:pt x="11717" y="170916"/>
                </a:cubicBezTo>
                <a:cubicBezTo>
                  <a:pt x="9242" y="179577"/>
                  <a:pt x="3171" y="187545"/>
                  <a:pt x="3171" y="196553"/>
                </a:cubicBezTo>
                <a:cubicBezTo>
                  <a:pt x="3171" y="267825"/>
                  <a:pt x="0" y="339896"/>
                  <a:pt x="11717" y="410198"/>
                </a:cubicBezTo>
                <a:cubicBezTo>
                  <a:pt x="13016" y="417992"/>
                  <a:pt x="59793" y="469430"/>
                  <a:pt x="71537" y="478564"/>
                </a:cubicBezTo>
                <a:cubicBezTo>
                  <a:pt x="101694" y="502020"/>
                  <a:pt x="115872" y="513149"/>
                  <a:pt x="148450" y="521293"/>
                </a:cubicBezTo>
                <a:cubicBezTo>
                  <a:pt x="162541" y="524816"/>
                  <a:pt x="177087" y="526316"/>
                  <a:pt x="191178" y="529839"/>
                </a:cubicBezTo>
                <a:cubicBezTo>
                  <a:pt x="199917" y="532024"/>
                  <a:pt x="208038" y="536359"/>
                  <a:pt x="216816" y="538385"/>
                </a:cubicBezTo>
                <a:cubicBezTo>
                  <a:pt x="245122" y="544917"/>
                  <a:pt x="274091" y="548432"/>
                  <a:pt x="302274" y="555477"/>
                </a:cubicBezTo>
                <a:cubicBezTo>
                  <a:pt x="350548" y="567545"/>
                  <a:pt x="324940" y="561719"/>
                  <a:pt x="379186" y="572568"/>
                </a:cubicBezTo>
                <a:cubicBezTo>
                  <a:pt x="494352" y="568729"/>
                  <a:pt x="607336" y="570634"/>
                  <a:pt x="721018" y="555477"/>
                </a:cubicBezTo>
                <a:cubicBezTo>
                  <a:pt x="788512" y="546478"/>
                  <a:pt x="740087" y="550710"/>
                  <a:pt x="789384" y="538385"/>
                </a:cubicBezTo>
                <a:cubicBezTo>
                  <a:pt x="803475" y="534862"/>
                  <a:pt x="817757" y="532048"/>
                  <a:pt x="832113" y="529839"/>
                </a:cubicBezTo>
                <a:cubicBezTo>
                  <a:pt x="966655" y="509140"/>
                  <a:pt x="845221" y="532344"/>
                  <a:pt x="943208" y="512748"/>
                </a:cubicBezTo>
                <a:cubicBezTo>
                  <a:pt x="954603" y="507051"/>
                  <a:pt x="965564" y="500387"/>
                  <a:pt x="977392" y="495656"/>
                </a:cubicBezTo>
                <a:cubicBezTo>
                  <a:pt x="994119" y="488965"/>
                  <a:pt x="1011575" y="484261"/>
                  <a:pt x="1028666" y="478564"/>
                </a:cubicBezTo>
                <a:cubicBezTo>
                  <a:pt x="1037212" y="475715"/>
                  <a:pt x="1046247" y="474048"/>
                  <a:pt x="1054304" y="470019"/>
                </a:cubicBezTo>
                <a:cubicBezTo>
                  <a:pt x="1065698" y="464322"/>
                  <a:pt x="1077426" y="459247"/>
                  <a:pt x="1088487" y="452927"/>
                </a:cubicBezTo>
                <a:cubicBezTo>
                  <a:pt x="1116250" y="437063"/>
                  <a:pt x="1116194" y="433766"/>
                  <a:pt x="1139762" y="410198"/>
                </a:cubicBezTo>
                <a:cubicBezTo>
                  <a:pt x="1142610" y="401652"/>
                  <a:pt x="1143932" y="392435"/>
                  <a:pt x="1148307" y="384561"/>
                </a:cubicBezTo>
                <a:cubicBezTo>
                  <a:pt x="1158283" y="366604"/>
                  <a:pt x="1182491" y="333286"/>
                  <a:pt x="1182491" y="333286"/>
                </a:cubicBezTo>
                <a:cubicBezTo>
                  <a:pt x="1185339" y="324740"/>
                  <a:pt x="1187008" y="315706"/>
                  <a:pt x="1191036" y="307649"/>
                </a:cubicBezTo>
                <a:cubicBezTo>
                  <a:pt x="1224172" y="241376"/>
                  <a:pt x="1195191" y="320819"/>
                  <a:pt x="1216674" y="256374"/>
                </a:cubicBezTo>
                <a:cubicBezTo>
                  <a:pt x="1218993" y="242462"/>
                  <a:pt x="1234707" y="197494"/>
                  <a:pt x="1216674" y="179462"/>
                </a:cubicBezTo>
                <a:cubicBezTo>
                  <a:pt x="1210304" y="173092"/>
                  <a:pt x="1199400" y="174262"/>
                  <a:pt x="1191036" y="170916"/>
                </a:cubicBezTo>
                <a:cubicBezTo>
                  <a:pt x="1185122" y="168550"/>
                  <a:pt x="1213825" y="142430"/>
                  <a:pt x="1208128" y="12818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this Map code for MAP in VE-showing where ship 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553063" y="1861315"/>
            <a:ext cx="711430" cy="377734"/>
          </a:xfrm>
          <a:custGeom>
            <a:avLst/>
            <a:gdLst>
              <a:gd name="connsiteX0" fmla="*/ 566152 w 711430"/>
              <a:gd name="connsiteY0" fmla="*/ 44397 h 377734"/>
              <a:gd name="connsiteX1" fmla="*/ 480694 w 711430"/>
              <a:gd name="connsiteY1" fmla="*/ 18760 h 377734"/>
              <a:gd name="connsiteX2" fmla="*/ 437965 w 711430"/>
              <a:gd name="connsiteY2" fmla="*/ 1668 h 377734"/>
              <a:gd name="connsiteX3" fmla="*/ 198683 w 711430"/>
              <a:gd name="connsiteY3" fmla="*/ 10214 h 377734"/>
              <a:gd name="connsiteX4" fmla="*/ 173045 w 711430"/>
              <a:gd name="connsiteY4" fmla="*/ 35851 h 377734"/>
              <a:gd name="connsiteX5" fmla="*/ 138862 w 711430"/>
              <a:gd name="connsiteY5" fmla="*/ 61489 h 377734"/>
              <a:gd name="connsiteX6" fmla="*/ 113225 w 711430"/>
              <a:gd name="connsiteY6" fmla="*/ 78580 h 377734"/>
              <a:gd name="connsiteX7" fmla="*/ 87587 w 711430"/>
              <a:gd name="connsiteY7" fmla="*/ 104218 h 377734"/>
              <a:gd name="connsiteX8" fmla="*/ 61950 w 711430"/>
              <a:gd name="connsiteY8" fmla="*/ 121309 h 377734"/>
              <a:gd name="connsiteX9" fmla="*/ 27767 w 711430"/>
              <a:gd name="connsiteY9" fmla="*/ 146947 h 377734"/>
              <a:gd name="connsiteX10" fmla="*/ 10675 w 711430"/>
              <a:gd name="connsiteY10" fmla="*/ 206767 h 377734"/>
              <a:gd name="connsiteX11" fmla="*/ 2130 w 711430"/>
              <a:gd name="connsiteY11" fmla="*/ 258042 h 377734"/>
              <a:gd name="connsiteX12" fmla="*/ 10675 w 711430"/>
              <a:gd name="connsiteY12" fmla="*/ 317863 h 377734"/>
              <a:gd name="connsiteX13" fmla="*/ 44858 w 711430"/>
              <a:gd name="connsiteY13" fmla="*/ 326408 h 377734"/>
              <a:gd name="connsiteX14" fmla="*/ 155954 w 711430"/>
              <a:gd name="connsiteY14" fmla="*/ 352046 h 377734"/>
              <a:gd name="connsiteX15" fmla="*/ 181591 w 711430"/>
              <a:gd name="connsiteY15" fmla="*/ 360592 h 377734"/>
              <a:gd name="connsiteX16" fmla="*/ 318324 w 711430"/>
              <a:gd name="connsiteY16" fmla="*/ 377683 h 377734"/>
              <a:gd name="connsiteX17" fmla="*/ 608881 w 711430"/>
              <a:gd name="connsiteY17" fmla="*/ 360592 h 377734"/>
              <a:gd name="connsiteX18" fmla="*/ 685793 w 711430"/>
              <a:gd name="connsiteY18" fmla="*/ 334954 h 377734"/>
              <a:gd name="connsiteX19" fmla="*/ 711430 w 711430"/>
              <a:gd name="connsiteY19" fmla="*/ 326408 h 377734"/>
              <a:gd name="connsiteX20" fmla="*/ 702885 w 711430"/>
              <a:gd name="connsiteY20" fmla="*/ 215313 h 377734"/>
              <a:gd name="connsiteX21" fmla="*/ 685793 w 711430"/>
              <a:gd name="connsiteY21" fmla="*/ 164038 h 377734"/>
              <a:gd name="connsiteX22" fmla="*/ 634518 w 711430"/>
              <a:gd name="connsiteY22" fmla="*/ 121309 h 377734"/>
              <a:gd name="connsiteX23" fmla="*/ 617427 w 711430"/>
              <a:gd name="connsiteY23" fmla="*/ 95672 h 377734"/>
              <a:gd name="connsiteX24" fmla="*/ 566152 w 711430"/>
              <a:gd name="connsiteY24" fmla="*/ 44397 h 3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11430" h="377734">
                <a:moveTo>
                  <a:pt x="566152" y="44397"/>
                </a:moveTo>
                <a:cubicBezTo>
                  <a:pt x="543363" y="31578"/>
                  <a:pt x="568681" y="40757"/>
                  <a:pt x="480694" y="18760"/>
                </a:cubicBezTo>
                <a:cubicBezTo>
                  <a:pt x="465812" y="15039"/>
                  <a:pt x="452208" y="7365"/>
                  <a:pt x="437965" y="1668"/>
                </a:cubicBezTo>
                <a:cubicBezTo>
                  <a:pt x="358204" y="4517"/>
                  <a:pt x="277838" y="0"/>
                  <a:pt x="198683" y="10214"/>
                </a:cubicBezTo>
                <a:cubicBezTo>
                  <a:pt x="186697" y="11761"/>
                  <a:pt x="182221" y="27986"/>
                  <a:pt x="173045" y="35851"/>
                </a:cubicBezTo>
                <a:cubicBezTo>
                  <a:pt x="162231" y="45120"/>
                  <a:pt x="150452" y="53210"/>
                  <a:pt x="138862" y="61489"/>
                </a:cubicBezTo>
                <a:cubicBezTo>
                  <a:pt x="130505" y="67459"/>
                  <a:pt x="121115" y="72005"/>
                  <a:pt x="113225" y="78580"/>
                </a:cubicBezTo>
                <a:cubicBezTo>
                  <a:pt x="103940" y="86317"/>
                  <a:pt x="96872" y="96481"/>
                  <a:pt x="87587" y="104218"/>
                </a:cubicBezTo>
                <a:cubicBezTo>
                  <a:pt x="79697" y="110793"/>
                  <a:pt x="70307" y="115339"/>
                  <a:pt x="61950" y="121309"/>
                </a:cubicBezTo>
                <a:cubicBezTo>
                  <a:pt x="50360" y="129588"/>
                  <a:pt x="39161" y="138401"/>
                  <a:pt x="27767" y="146947"/>
                </a:cubicBezTo>
                <a:cubicBezTo>
                  <a:pt x="19622" y="171380"/>
                  <a:pt x="16040" y="179943"/>
                  <a:pt x="10675" y="206767"/>
                </a:cubicBezTo>
                <a:cubicBezTo>
                  <a:pt x="7277" y="223758"/>
                  <a:pt x="4978" y="240950"/>
                  <a:pt x="2130" y="258042"/>
                </a:cubicBezTo>
                <a:cubicBezTo>
                  <a:pt x="4978" y="277982"/>
                  <a:pt x="0" y="300782"/>
                  <a:pt x="10675" y="317863"/>
                </a:cubicBezTo>
                <a:cubicBezTo>
                  <a:pt x="16900" y="327823"/>
                  <a:pt x="33393" y="323860"/>
                  <a:pt x="44858" y="326408"/>
                </a:cubicBezTo>
                <a:cubicBezTo>
                  <a:pt x="116593" y="342349"/>
                  <a:pt x="63837" y="326923"/>
                  <a:pt x="155954" y="352046"/>
                </a:cubicBezTo>
                <a:cubicBezTo>
                  <a:pt x="164645" y="354416"/>
                  <a:pt x="172693" y="359187"/>
                  <a:pt x="181591" y="360592"/>
                </a:cubicBezTo>
                <a:cubicBezTo>
                  <a:pt x="226961" y="367756"/>
                  <a:pt x="318324" y="377683"/>
                  <a:pt x="318324" y="377683"/>
                </a:cubicBezTo>
                <a:cubicBezTo>
                  <a:pt x="333327" y="377127"/>
                  <a:pt x="534597" y="377734"/>
                  <a:pt x="608881" y="360592"/>
                </a:cubicBezTo>
                <a:cubicBezTo>
                  <a:pt x="608885" y="360591"/>
                  <a:pt x="672972" y="339228"/>
                  <a:pt x="685793" y="334954"/>
                </a:cubicBezTo>
                <a:lnTo>
                  <a:pt x="711430" y="326408"/>
                </a:lnTo>
                <a:cubicBezTo>
                  <a:pt x="708582" y="289376"/>
                  <a:pt x="708678" y="252000"/>
                  <a:pt x="702885" y="215313"/>
                </a:cubicBezTo>
                <a:cubicBezTo>
                  <a:pt x="700075" y="197517"/>
                  <a:pt x="700784" y="174031"/>
                  <a:pt x="685793" y="164038"/>
                </a:cubicBezTo>
                <a:cubicBezTo>
                  <a:pt x="660584" y="147233"/>
                  <a:pt x="655081" y="145985"/>
                  <a:pt x="634518" y="121309"/>
                </a:cubicBezTo>
                <a:cubicBezTo>
                  <a:pt x="627943" y="113419"/>
                  <a:pt x="624689" y="102934"/>
                  <a:pt x="617427" y="95672"/>
                </a:cubicBezTo>
                <a:cubicBezTo>
                  <a:pt x="589419" y="67664"/>
                  <a:pt x="588941" y="57216"/>
                  <a:pt x="566152" y="4439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224863" y="2229853"/>
            <a:ext cx="782830" cy="403114"/>
          </a:xfrm>
          <a:custGeom>
            <a:avLst/>
            <a:gdLst>
              <a:gd name="connsiteX0" fmla="*/ 782830 w 782830"/>
              <a:gd name="connsiteY0" fmla="*/ 51874 h 403114"/>
              <a:gd name="connsiteX1" fmla="*/ 688827 w 782830"/>
              <a:gd name="connsiteY1" fmla="*/ 26237 h 403114"/>
              <a:gd name="connsiteX2" fmla="*/ 458090 w 782830"/>
              <a:gd name="connsiteY2" fmla="*/ 17691 h 403114"/>
              <a:gd name="connsiteX3" fmla="*/ 312812 w 782830"/>
              <a:gd name="connsiteY3" fmla="*/ 9145 h 403114"/>
              <a:gd name="connsiteX4" fmla="*/ 287174 w 782830"/>
              <a:gd name="connsiteY4" fmla="*/ 599 h 403114"/>
              <a:gd name="connsiteX5" fmla="*/ 133350 w 782830"/>
              <a:gd name="connsiteY5" fmla="*/ 43328 h 403114"/>
              <a:gd name="connsiteX6" fmla="*/ 107713 w 782830"/>
              <a:gd name="connsiteY6" fmla="*/ 51874 h 403114"/>
              <a:gd name="connsiteX7" fmla="*/ 82075 w 782830"/>
              <a:gd name="connsiteY7" fmla="*/ 68966 h 403114"/>
              <a:gd name="connsiteX8" fmla="*/ 47892 w 782830"/>
              <a:gd name="connsiteY8" fmla="*/ 77511 h 403114"/>
              <a:gd name="connsiteX9" fmla="*/ 22255 w 782830"/>
              <a:gd name="connsiteY9" fmla="*/ 86057 h 403114"/>
              <a:gd name="connsiteX10" fmla="*/ 22255 w 782830"/>
              <a:gd name="connsiteY10" fmla="*/ 248427 h 403114"/>
              <a:gd name="connsiteX11" fmla="*/ 47892 w 782830"/>
              <a:gd name="connsiteY11" fmla="*/ 325340 h 403114"/>
              <a:gd name="connsiteX12" fmla="*/ 124804 w 782830"/>
              <a:gd name="connsiteY12" fmla="*/ 376614 h 403114"/>
              <a:gd name="connsiteX13" fmla="*/ 184625 w 782830"/>
              <a:gd name="connsiteY13" fmla="*/ 393706 h 403114"/>
              <a:gd name="connsiteX14" fmla="*/ 210262 w 782830"/>
              <a:gd name="connsiteY14" fmla="*/ 402252 h 403114"/>
              <a:gd name="connsiteX15" fmla="*/ 346995 w 782830"/>
              <a:gd name="connsiteY15" fmla="*/ 393706 h 403114"/>
              <a:gd name="connsiteX16" fmla="*/ 372632 w 782830"/>
              <a:gd name="connsiteY16" fmla="*/ 368068 h 403114"/>
              <a:gd name="connsiteX17" fmla="*/ 398270 w 782830"/>
              <a:gd name="connsiteY17" fmla="*/ 359523 h 403114"/>
              <a:gd name="connsiteX18" fmla="*/ 415361 w 782830"/>
              <a:gd name="connsiteY18" fmla="*/ 333885 h 403114"/>
              <a:gd name="connsiteX19" fmla="*/ 440999 w 782830"/>
              <a:gd name="connsiteY19" fmla="*/ 316794 h 403114"/>
              <a:gd name="connsiteX20" fmla="*/ 500819 w 782830"/>
              <a:gd name="connsiteY20" fmla="*/ 282611 h 403114"/>
              <a:gd name="connsiteX21" fmla="*/ 526457 w 782830"/>
              <a:gd name="connsiteY21" fmla="*/ 265519 h 403114"/>
              <a:gd name="connsiteX22" fmla="*/ 560640 w 782830"/>
              <a:gd name="connsiteY22" fmla="*/ 248427 h 403114"/>
              <a:gd name="connsiteX23" fmla="*/ 577731 w 782830"/>
              <a:gd name="connsiteY23" fmla="*/ 222790 h 403114"/>
              <a:gd name="connsiteX24" fmla="*/ 603369 w 782830"/>
              <a:gd name="connsiteY24" fmla="*/ 197153 h 403114"/>
              <a:gd name="connsiteX25" fmla="*/ 620460 w 782830"/>
              <a:gd name="connsiteY25" fmla="*/ 145878 h 403114"/>
              <a:gd name="connsiteX26" fmla="*/ 629006 w 782830"/>
              <a:gd name="connsiteY26" fmla="*/ 111695 h 403114"/>
              <a:gd name="connsiteX27" fmla="*/ 646098 w 782830"/>
              <a:gd name="connsiteY27" fmla="*/ 60420 h 4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82830" h="403114">
                <a:moveTo>
                  <a:pt x="782830" y="51874"/>
                </a:moveTo>
                <a:cubicBezTo>
                  <a:pt x="741995" y="24651"/>
                  <a:pt x="758638" y="30226"/>
                  <a:pt x="688827" y="26237"/>
                </a:cubicBezTo>
                <a:cubicBezTo>
                  <a:pt x="611987" y="21846"/>
                  <a:pt x="534976" y="21186"/>
                  <a:pt x="458090" y="17691"/>
                </a:cubicBezTo>
                <a:cubicBezTo>
                  <a:pt x="409630" y="15488"/>
                  <a:pt x="361238" y="11994"/>
                  <a:pt x="312812" y="9145"/>
                </a:cubicBezTo>
                <a:cubicBezTo>
                  <a:pt x="304266" y="6296"/>
                  <a:pt x="296162" y="0"/>
                  <a:pt x="287174" y="599"/>
                </a:cubicBezTo>
                <a:cubicBezTo>
                  <a:pt x="175974" y="8013"/>
                  <a:pt x="209998" y="9262"/>
                  <a:pt x="133350" y="43328"/>
                </a:cubicBezTo>
                <a:cubicBezTo>
                  <a:pt x="125118" y="46986"/>
                  <a:pt x="115770" y="47845"/>
                  <a:pt x="107713" y="51874"/>
                </a:cubicBezTo>
                <a:cubicBezTo>
                  <a:pt x="98526" y="56467"/>
                  <a:pt x="91516" y="64920"/>
                  <a:pt x="82075" y="68966"/>
                </a:cubicBezTo>
                <a:cubicBezTo>
                  <a:pt x="71280" y="73592"/>
                  <a:pt x="59185" y="74284"/>
                  <a:pt x="47892" y="77511"/>
                </a:cubicBezTo>
                <a:cubicBezTo>
                  <a:pt x="39231" y="79986"/>
                  <a:pt x="30801" y="83208"/>
                  <a:pt x="22255" y="86057"/>
                </a:cubicBezTo>
                <a:cubicBezTo>
                  <a:pt x="0" y="152822"/>
                  <a:pt x="9436" y="113836"/>
                  <a:pt x="22255" y="248427"/>
                </a:cubicBezTo>
                <a:cubicBezTo>
                  <a:pt x="24344" y="270360"/>
                  <a:pt x="32160" y="307360"/>
                  <a:pt x="47892" y="325340"/>
                </a:cubicBezTo>
                <a:cubicBezTo>
                  <a:pt x="68054" y="348382"/>
                  <a:pt x="97016" y="364705"/>
                  <a:pt x="124804" y="376614"/>
                </a:cubicBezTo>
                <a:cubicBezTo>
                  <a:pt x="145295" y="385396"/>
                  <a:pt x="162941" y="387510"/>
                  <a:pt x="184625" y="393706"/>
                </a:cubicBezTo>
                <a:cubicBezTo>
                  <a:pt x="193286" y="396181"/>
                  <a:pt x="201716" y="399403"/>
                  <a:pt x="210262" y="402252"/>
                </a:cubicBezTo>
                <a:cubicBezTo>
                  <a:pt x="255840" y="399403"/>
                  <a:pt x="302308" y="403114"/>
                  <a:pt x="346995" y="393706"/>
                </a:cubicBezTo>
                <a:cubicBezTo>
                  <a:pt x="358821" y="391216"/>
                  <a:pt x="362576" y="374772"/>
                  <a:pt x="372632" y="368068"/>
                </a:cubicBezTo>
                <a:cubicBezTo>
                  <a:pt x="380127" y="363071"/>
                  <a:pt x="389724" y="362371"/>
                  <a:pt x="398270" y="359523"/>
                </a:cubicBezTo>
                <a:cubicBezTo>
                  <a:pt x="403967" y="350977"/>
                  <a:pt x="408098" y="341148"/>
                  <a:pt x="415361" y="333885"/>
                </a:cubicBezTo>
                <a:cubicBezTo>
                  <a:pt x="422624" y="326622"/>
                  <a:pt x="432641" y="322764"/>
                  <a:pt x="440999" y="316794"/>
                </a:cubicBezTo>
                <a:cubicBezTo>
                  <a:pt x="486271" y="284457"/>
                  <a:pt x="459214" y="296478"/>
                  <a:pt x="500819" y="282611"/>
                </a:cubicBezTo>
                <a:cubicBezTo>
                  <a:pt x="509365" y="276914"/>
                  <a:pt x="517539" y="270615"/>
                  <a:pt x="526457" y="265519"/>
                </a:cubicBezTo>
                <a:cubicBezTo>
                  <a:pt x="537518" y="259198"/>
                  <a:pt x="550853" y="256583"/>
                  <a:pt x="560640" y="248427"/>
                </a:cubicBezTo>
                <a:cubicBezTo>
                  <a:pt x="568530" y="241852"/>
                  <a:pt x="571156" y="230680"/>
                  <a:pt x="577731" y="222790"/>
                </a:cubicBezTo>
                <a:cubicBezTo>
                  <a:pt x="585468" y="213506"/>
                  <a:pt x="594823" y="205699"/>
                  <a:pt x="603369" y="197153"/>
                </a:cubicBezTo>
                <a:cubicBezTo>
                  <a:pt x="609066" y="180061"/>
                  <a:pt x="616090" y="163356"/>
                  <a:pt x="620460" y="145878"/>
                </a:cubicBezTo>
                <a:cubicBezTo>
                  <a:pt x="623309" y="134484"/>
                  <a:pt x="625631" y="122945"/>
                  <a:pt x="629006" y="111695"/>
                </a:cubicBezTo>
                <a:cubicBezTo>
                  <a:pt x="634183" y="94439"/>
                  <a:pt x="646098" y="60420"/>
                  <a:pt x="646098" y="604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744" y="2495372"/>
            <a:ext cx="1344529" cy="513814"/>
          </a:xfrm>
          <a:custGeom>
            <a:avLst/>
            <a:gdLst>
              <a:gd name="connsiteX0" fmla="*/ 1163078 w 1344529"/>
              <a:gd name="connsiteY0" fmla="*/ 153824 h 513814"/>
              <a:gd name="connsiteX1" fmla="*/ 1137441 w 1344529"/>
              <a:gd name="connsiteY1" fmla="*/ 136733 h 513814"/>
              <a:gd name="connsiteX2" fmla="*/ 838338 w 1344529"/>
              <a:gd name="connsiteY2" fmla="*/ 76912 h 513814"/>
              <a:gd name="connsiteX3" fmla="*/ 693060 w 1344529"/>
              <a:gd name="connsiteY3" fmla="*/ 59821 h 513814"/>
              <a:gd name="connsiteX4" fmla="*/ 359774 w 1344529"/>
              <a:gd name="connsiteY4" fmla="*/ 42729 h 513814"/>
              <a:gd name="connsiteX5" fmla="*/ 265770 w 1344529"/>
              <a:gd name="connsiteY5" fmla="*/ 25637 h 513814"/>
              <a:gd name="connsiteX6" fmla="*/ 188858 w 1344529"/>
              <a:gd name="connsiteY6" fmla="*/ 17092 h 513814"/>
              <a:gd name="connsiteX7" fmla="*/ 69217 w 1344529"/>
              <a:gd name="connsiteY7" fmla="*/ 0 h 513814"/>
              <a:gd name="connsiteX8" fmla="*/ 9396 w 1344529"/>
              <a:gd name="connsiteY8" fmla="*/ 17092 h 513814"/>
              <a:gd name="connsiteX9" fmla="*/ 850 w 1344529"/>
              <a:gd name="connsiteY9" fmla="*/ 51275 h 513814"/>
              <a:gd name="connsiteX10" fmla="*/ 9396 w 1344529"/>
              <a:gd name="connsiteY10" fmla="*/ 162370 h 513814"/>
              <a:gd name="connsiteX11" fmla="*/ 17942 w 1344529"/>
              <a:gd name="connsiteY11" fmla="*/ 213645 h 513814"/>
              <a:gd name="connsiteX12" fmla="*/ 69217 w 1344529"/>
              <a:gd name="connsiteY12" fmla="*/ 264920 h 513814"/>
              <a:gd name="connsiteX13" fmla="*/ 94854 w 1344529"/>
              <a:gd name="connsiteY13" fmla="*/ 307649 h 513814"/>
              <a:gd name="connsiteX14" fmla="*/ 129037 w 1344529"/>
              <a:gd name="connsiteY14" fmla="*/ 324740 h 513814"/>
              <a:gd name="connsiteX15" fmla="*/ 180312 w 1344529"/>
              <a:gd name="connsiteY15" fmla="*/ 358923 h 513814"/>
              <a:gd name="connsiteX16" fmla="*/ 419594 w 1344529"/>
              <a:gd name="connsiteY16" fmla="*/ 418744 h 513814"/>
              <a:gd name="connsiteX17" fmla="*/ 522144 w 1344529"/>
              <a:gd name="connsiteY17" fmla="*/ 435835 h 513814"/>
              <a:gd name="connsiteX18" fmla="*/ 752880 w 1344529"/>
              <a:gd name="connsiteY18" fmla="*/ 470019 h 513814"/>
              <a:gd name="connsiteX19" fmla="*/ 863976 w 1344529"/>
              <a:gd name="connsiteY19" fmla="*/ 487110 h 513814"/>
              <a:gd name="connsiteX20" fmla="*/ 1069075 w 1344529"/>
              <a:gd name="connsiteY20" fmla="*/ 504202 h 513814"/>
              <a:gd name="connsiteX21" fmla="*/ 1248536 w 1344529"/>
              <a:gd name="connsiteY21" fmla="*/ 495656 h 513814"/>
              <a:gd name="connsiteX22" fmla="*/ 1257082 w 1344529"/>
              <a:gd name="connsiteY22" fmla="*/ 444381 h 513814"/>
              <a:gd name="connsiteX23" fmla="*/ 1265628 w 1344529"/>
              <a:gd name="connsiteY23" fmla="*/ 358923 h 513814"/>
              <a:gd name="connsiteX24" fmla="*/ 1325449 w 1344529"/>
              <a:gd name="connsiteY24" fmla="*/ 264920 h 513814"/>
              <a:gd name="connsiteX25" fmla="*/ 1325449 w 1344529"/>
              <a:gd name="connsiteY25" fmla="*/ 162370 h 513814"/>
              <a:gd name="connsiteX26" fmla="*/ 1299811 w 1344529"/>
              <a:gd name="connsiteY26" fmla="*/ 136733 h 513814"/>
              <a:gd name="connsiteX27" fmla="*/ 1274174 w 1344529"/>
              <a:gd name="connsiteY27" fmla="*/ 128187 h 5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44529" h="513814">
                <a:moveTo>
                  <a:pt x="1163078" y="153824"/>
                </a:moveTo>
                <a:cubicBezTo>
                  <a:pt x="1154532" y="148127"/>
                  <a:pt x="1147223" y="139863"/>
                  <a:pt x="1137441" y="136733"/>
                </a:cubicBezTo>
                <a:cubicBezTo>
                  <a:pt x="935614" y="72148"/>
                  <a:pt x="1001614" y="92462"/>
                  <a:pt x="838338" y="76912"/>
                </a:cubicBezTo>
                <a:cubicBezTo>
                  <a:pt x="790776" y="72382"/>
                  <a:pt x="740682" y="62797"/>
                  <a:pt x="693060" y="59821"/>
                </a:cubicBezTo>
                <a:cubicBezTo>
                  <a:pt x="582035" y="52882"/>
                  <a:pt x="359774" y="42729"/>
                  <a:pt x="359774" y="42729"/>
                </a:cubicBezTo>
                <a:cubicBezTo>
                  <a:pt x="328439" y="37032"/>
                  <a:pt x="297266" y="30361"/>
                  <a:pt x="265770" y="25637"/>
                </a:cubicBezTo>
                <a:cubicBezTo>
                  <a:pt x="240260" y="21811"/>
                  <a:pt x="214476" y="20106"/>
                  <a:pt x="188858" y="17092"/>
                </a:cubicBezTo>
                <a:cubicBezTo>
                  <a:pt x="116143" y="8538"/>
                  <a:pt x="133454" y="10706"/>
                  <a:pt x="69217" y="0"/>
                </a:cubicBezTo>
                <a:cubicBezTo>
                  <a:pt x="49277" y="5697"/>
                  <a:pt x="25987" y="4649"/>
                  <a:pt x="9396" y="17092"/>
                </a:cubicBezTo>
                <a:cubicBezTo>
                  <a:pt x="0" y="24139"/>
                  <a:pt x="850" y="39530"/>
                  <a:pt x="850" y="51275"/>
                </a:cubicBezTo>
                <a:cubicBezTo>
                  <a:pt x="850" y="88416"/>
                  <a:pt x="5508" y="125433"/>
                  <a:pt x="9396" y="162370"/>
                </a:cubicBezTo>
                <a:cubicBezTo>
                  <a:pt x="11210" y="179602"/>
                  <a:pt x="9211" y="198678"/>
                  <a:pt x="17942" y="213645"/>
                </a:cubicBezTo>
                <a:cubicBezTo>
                  <a:pt x="30121" y="234524"/>
                  <a:pt x="56781" y="244193"/>
                  <a:pt x="69217" y="264920"/>
                </a:cubicBezTo>
                <a:cubicBezTo>
                  <a:pt x="77763" y="279163"/>
                  <a:pt x="83109" y="295904"/>
                  <a:pt x="94854" y="307649"/>
                </a:cubicBezTo>
                <a:cubicBezTo>
                  <a:pt x="103862" y="316657"/>
                  <a:pt x="118113" y="318186"/>
                  <a:pt x="129037" y="324740"/>
                </a:cubicBezTo>
                <a:cubicBezTo>
                  <a:pt x="146651" y="335308"/>
                  <a:pt x="161541" y="350580"/>
                  <a:pt x="180312" y="358923"/>
                </a:cubicBezTo>
                <a:cubicBezTo>
                  <a:pt x="261123" y="394839"/>
                  <a:pt x="332038" y="403109"/>
                  <a:pt x="419594" y="418744"/>
                </a:cubicBezTo>
                <a:cubicBezTo>
                  <a:pt x="453709" y="424836"/>
                  <a:pt x="487892" y="430565"/>
                  <a:pt x="522144" y="435835"/>
                </a:cubicBezTo>
                <a:lnTo>
                  <a:pt x="752880" y="470019"/>
                </a:lnTo>
                <a:cubicBezTo>
                  <a:pt x="789933" y="475577"/>
                  <a:pt x="826619" y="484236"/>
                  <a:pt x="863976" y="487110"/>
                </a:cubicBezTo>
                <a:cubicBezTo>
                  <a:pt x="1006442" y="498069"/>
                  <a:pt x="938082" y="492293"/>
                  <a:pt x="1069075" y="504202"/>
                </a:cubicBezTo>
                <a:cubicBezTo>
                  <a:pt x="1128895" y="501353"/>
                  <a:pt x="1191467" y="513814"/>
                  <a:pt x="1248536" y="495656"/>
                </a:cubicBezTo>
                <a:cubicBezTo>
                  <a:pt x="1265048" y="490402"/>
                  <a:pt x="1254933" y="461575"/>
                  <a:pt x="1257082" y="444381"/>
                </a:cubicBezTo>
                <a:cubicBezTo>
                  <a:pt x="1260633" y="415974"/>
                  <a:pt x="1257966" y="386507"/>
                  <a:pt x="1265628" y="358923"/>
                </a:cubicBezTo>
                <a:cubicBezTo>
                  <a:pt x="1280855" y="304108"/>
                  <a:pt x="1293350" y="297017"/>
                  <a:pt x="1325449" y="264920"/>
                </a:cubicBezTo>
                <a:cubicBezTo>
                  <a:pt x="1338819" y="224807"/>
                  <a:pt x="1344529" y="219610"/>
                  <a:pt x="1325449" y="162370"/>
                </a:cubicBezTo>
                <a:cubicBezTo>
                  <a:pt x="1321627" y="150905"/>
                  <a:pt x="1309867" y="143437"/>
                  <a:pt x="1299811" y="136733"/>
                </a:cubicBezTo>
                <a:cubicBezTo>
                  <a:pt x="1292316" y="131736"/>
                  <a:pt x="1274174" y="128187"/>
                  <a:pt x="1274174" y="1281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The MAP should be the same one showing where the ship is now – Slide 3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216" t="21887" r="17380" b="5717"/>
          <a:stretch>
            <a:fillRect/>
          </a:stretch>
        </p:blipFill>
        <p:spPr bwMode="auto">
          <a:xfrm>
            <a:off x="4953000" y="3429000"/>
            <a:ext cx="2209800" cy="206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Position Add link so you can see the </a:t>
            </a:r>
            <a:r>
              <a:rPr lang="en-US" smtClean="0"/>
              <a:t>individual ships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32004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4290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6576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8862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43434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45720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8006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0292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54864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57912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27432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2971800"/>
            <a:ext cx="68580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 smtClean="0"/>
              <a:t>View Position</a:t>
            </a:r>
            <a:endParaRPr lang="en-US" sz="6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VE Map</vt:lpstr>
      <vt:lpstr>Name: GOLDEN ENDURER  IMO: 9481465</vt:lpstr>
      <vt:lpstr>Use this Map code for MAP in VE-showing where ship is</vt:lpstr>
      <vt:lpstr>The MAP should be the same one showing where the ship is now – Slide 3</vt:lpstr>
      <vt:lpstr>View Position Add link so you can see the individual ships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Map</dc:title>
  <dc:creator>Letitia Devlin</dc:creator>
  <cp:lastModifiedBy>Letitia Devlin</cp:lastModifiedBy>
  <cp:revision>20</cp:revision>
  <dcterms:created xsi:type="dcterms:W3CDTF">2012-11-14T05:43:06Z</dcterms:created>
  <dcterms:modified xsi:type="dcterms:W3CDTF">2012-11-14T15:22:21Z</dcterms:modified>
</cp:coreProperties>
</file>