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582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16/03/2012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16/03/2012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16/03/2012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16/03/2012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16/03/2012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16/03/2012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16/03/2012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16/03/2012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16/03/2012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16/03/2012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16/03/2012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2DA0E-9A2F-41A8-8233-3CD93B75DCAC}" type="datetimeFigureOut">
              <a:rPr lang="pt-BR" smtClean="0"/>
              <a:pPr/>
              <a:t>16/03/2012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771800" y="764704"/>
            <a:ext cx="1872208" cy="93610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MONSTRO</a:t>
            </a:r>
          </a:p>
          <a:p>
            <a:pPr algn="ctr"/>
            <a:r>
              <a:rPr lang="pt-BR" sz="1200" b="1" dirty="0" err="1" smtClean="0">
                <a:solidFill>
                  <a:schemeClr val="tx1"/>
                </a:solidFill>
              </a:rPr>
              <a:t>m_estrago</a:t>
            </a:r>
            <a:endParaRPr lang="pt-BR" sz="12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atacar()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2843808" y="2348880"/>
            <a:ext cx="1728192" cy="1008112"/>
          </a:xfrm>
          <a:prstGeom prst="round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OGRO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251520" y="2348880"/>
            <a:ext cx="1656184" cy="1008112"/>
          </a:xfrm>
          <a:prstGeom prst="roundRect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VAMPIRO</a:t>
            </a:r>
          </a:p>
          <a:p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5580112" y="2348880"/>
            <a:ext cx="1728192" cy="1008112"/>
          </a:xfrm>
          <a:prstGeom prst="round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LOBISOMEN</a:t>
            </a:r>
          </a:p>
        </p:txBody>
      </p:sp>
      <p:cxnSp>
        <p:nvCxnSpPr>
          <p:cNvPr id="19" name="Conector reto 18"/>
          <p:cNvCxnSpPr>
            <a:stCxn id="4" idx="2"/>
            <a:endCxn id="6" idx="0"/>
          </p:cNvCxnSpPr>
          <p:nvPr/>
        </p:nvCxnSpPr>
        <p:spPr>
          <a:xfrm>
            <a:off x="3707904" y="1700808"/>
            <a:ext cx="0" cy="64807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6" idx="3"/>
            <a:endCxn id="8" idx="1"/>
          </p:cNvCxnSpPr>
          <p:nvPr/>
        </p:nvCxnSpPr>
        <p:spPr>
          <a:xfrm>
            <a:off x="4572000" y="2852936"/>
            <a:ext cx="10081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1907704" y="2852936"/>
            <a:ext cx="93610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707904" y="170080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Base ou superclasse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67544" y="33569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subclasse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275856" y="33569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subclasse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940152" y="33569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subclasse</a:t>
            </a:r>
            <a:endParaRPr lang="pt-BR" dirty="0"/>
          </a:p>
        </p:txBody>
      </p:sp>
      <p:sp>
        <p:nvSpPr>
          <p:cNvPr id="36" name="Estrela de 16 pontas 35"/>
          <p:cNvSpPr/>
          <p:nvPr/>
        </p:nvSpPr>
        <p:spPr>
          <a:xfrm flipH="1">
            <a:off x="323528" y="3140968"/>
            <a:ext cx="144016" cy="144016"/>
          </a:xfrm>
          <a:prstGeom prst="star1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strela de 16 pontas 36"/>
          <p:cNvSpPr/>
          <p:nvPr/>
        </p:nvSpPr>
        <p:spPr>
          <a:xfrm flipH="1">
            <a:off x="2915816" y="3140968"/>
            <a:ext cx="144016" cy="144016"/>
          </a:xfrm>
          <a:prstGeom prst="star1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 de 16 pontas 39"/>
          <p:cNvSpPr/>
          <p:nvPr/>
        </p:nvSpPr>
        <p:spPr>
          <a:xfrm flipH="1">
            <a:off x="1619672" y="3140968"/>
            <a:ext cx="144016" cy="144016"/>
          </a:xfrm>
          <a:prstGeom prst="star16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strela de 16 pontas 42"/>
          <p:cNvSpPr/>
          <p:nvPr/>
        </p:nvSpPr>
        <p:spPr>
          <a:xfrm flipH="1">
            <a:off x="7020272" y="3140968"/>
            <a:ext cx="144016" cy="144016"/>
          </a:xfrm>
          <a:prstGeom prst="star16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strela de 16 pontas 44"/>
          <p:cNvSpPr/>
          <p:nvPr/>
        </p:nvSpPr>
        <p:spPr>
          <a:xfrm flipH="1">
            <a:off x="4283968" y="3140968"/>
            <a:ext cx="144016" cy="144016"/>
          </a:xfrm>
          <a:prstGeom prst="star16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trela de 16 pontas 46"/>
          <p:cNvSpPr/>
          <p:nvPr/>
        </p:nvSpPr>
        <p:spPr>
          <a:xfrm flipH="1">
            <a:off x="5652120" y="3140968"/>
            <a:ext cx="144016" cy="144016"/>
          </a:xfrm>
          <a:prstGeom prst="star1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0" y="76470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u="sng" dirty="0" smtClean="0"/>
              <a:t>Propriedade e métodos da classe pai</a:t>
            </a:r>
            <a:endParaRPr lang="pt-BR" sz="1200" b="1" u="sng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0" y="162880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u="sng" dirty="0" smtClean="0"/>
              <a:t>Propriedade e métodos particulares</a:t>
            </a:r>
          </a:p>
          <a:p>
            <a:r>
              <a:rPr lang="pt-BR" sz="1200" b="1" u="sng" dirty="0" smtClean="0"/>
              <a:t> da subclasse</a:t>
            </a:r>
            <a:endParaRPr lang="pt-BR" sz="1200" b="1" u="sng" dirty="0"/>
          </a:p>
        </p:txBody>
      </p:sp>
      <p:sp>
        <p:nvSpPr>
          <p:cNvPr id="53" name="Estrela de 16 pontas 52"/>
          <p:cNvSpPr/>
          <p:nvPr/>
        </p:nvSpPr>
        <p:spPr>
          <a:xfrm flipH="1">
            <a:off x="107504" y="1412776"/>
            <a:ext cx="144016" cy="144016"/>
          </a:xfrm>
          <a:prstGeom prst="star16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strela de 16 pontas 53"/>
          <p:cNvSpPr/>
          <p:nvPr/>
        </p:nvSpPr>
        <p:spPr>
          <a:xfrm flipH="1">
            <a:off x="323528" y="1412776"/>
            <a:ext cx="144016" cy="144016"/>
          </a:xfrm>
          <a:prstGeom prst="star16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strela de 16 pontas 54"/>
          <p:cNvSpPr/>
          <p:nvPr/>
        </p:nvSpPr>
        <p:spPr>
          <a:xfrm flipH="1">
            <a:off x="539552" y="1412776"/>
            <a:ext cx="144016" cy="144016"/>
          </a:xfrm>
          <a:prstGeom prst="star16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strela de 16 pontas 55"/>
          <p:cNvSpPr/>
          <p:nvPr/>
        </p:nvSpPr>
        <p:spPr>
          <a:xfrm flipH="1">
            <a:off x="107504" y="548680"/>
            <a:ext cx="144016" cy="144016"/>
          </a:xfrm>
          <a:prstGeom prst="star1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26</Words>
  <Application>Microsoft Office PowerPoint</Application>
  <PresentationFormat>Apresentação na tela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8</cp:revision>
  <dcterms:created xsi:type="dcterms:W3CDTF">2012-03-16T23:32:00Z</dcterms:created>
  <dcterms:modified xsi:type="dcterms:W3CDTF">2012-03-17T00:27:57Z</dcterms:modified>
</cp:coreProperties>
</file>