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58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08/04/2012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08/04/2012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08/04/2012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08/04/2012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08/04/2012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08/04/2012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08/04/2012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08/04/2012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08/04/2012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08/04/2012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DA0E-9A2F-41A8-8233-3CD93B75DCAC}" type="datetimeFigureOut">
              <a:rPr lang="pt-BR" smtClean="0"/>
              <a:pPr/>
              <a:t>08/04/2012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2DA0E-9A2F-41A8-8233-3CD93B75DCAC}" type="datetimeFigureOut">
              <a:rPr lang="pt-BR" smtClean="0"/>
              <a:pPr/>
              <a:t>08/04/2012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0C82-21BC-48CF-8626-BEAFCF0982D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203848" y="764704"/>
            <a:ext cx="1872208" cy="93610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SpriteGestor</a:t>
            </a:r>
          </a:p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m_id</a:t>
            </a:r>
          </a:p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m_xpos; m_ypos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187624" y="2564904"/>
            <a:ext cx="2088232" cy="432048"/>
          </a:xfrm>
          <a:prstGeom prst="roundRect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SpriteDinamica</a:t>
            </a:r>
            <a:endParaRPr lang="pt-BR" b="1" dirty="0" smtClean="0">
              <a:solidFill>
                <a:schemeClr val="tx1"/>
              </a:solidFill>
            </a:endParaRPr>
          </a:p>
          <a:p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4788024" y="2564904"/>
            <a:ext cx="2088232" cy="360040"/>
          </a:xfrm>
          <a:prstGeom prst="round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SpriteEstatica</a:t>
            </a:r>
            <a:endParaRPr lang="pt-BR" b="1" dirty="0" smtClean="0">
              <a:solidFill>
                <a:schemeClr val="tx1"/>
              </a:solidFill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4067944" y="1700808"/>
            <a:ext cx="0" cy="4320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4211960" y="170080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Base ou superclasse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47664" y="3645024"/>
            <a:ext cx="1008112" cy="360040"/>
          </a:xfrm>
          <a:prstGeom prst="roundRect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tx1"/>
                </a:solidFill>
              </a:rPr>
              <a:t>Monstro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59" name="Conector reto 58"/>
          <p:cNvCxnSpPr/>
          <p:nvPr/>
        </p:nvCxnSpPr>
        <p:spPr>
          <a:xfrm>
            <a:off x="2123728" y="2996952"/>
            <a:ext cx="0" cy="28803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de cantos arredondados 61"/>
          <p:cNvSpPr/>
          <p:nvPr/>
        </p:nvSpPr>
        <p:spPr>
          <a:xfrm>
            <a:off x="323528" y="3645024"/>
            <a:ext cx="1008112" cy="360040"/>
          </a:xfrm>
          <a:prstGeom prst="roundRect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tx1"/>
                </a:solidFill>
              </a:rPr>
              <a:t>Vampiro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771800" y="3645024"/>
            <a:ext cx="1080120" cy="360040"/>
          </a:xfrm>
          <a:prstGeom prst="roundRect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tx1"/>
                </a:solidFill>
              </a:rPr>
              <a:t>Lobisomem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65" name="Conector reto 64"/>
          <p:cNvCxnSpPr/>
          <p:nvPr/>
        </p:nvCxnSpPr>
        <p:spPr>
          <a:xfrm>
            <a:off x="755576" y="3284984"/>
            <a:ext cx="25922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755576" y="3284984"/>
            <a:ext cx="0" cy="3600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2123728" y="3284984"/>
            <a:ext cx="0" cy="3600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3347864" y="3284984"/>
            <a:ext cx="0" cy="3600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de cantos arredondados 73"/>
          <p:cNvSpPr/>
          <p:nvPr/>
        </p:nvSpPr>
        <p:spPr>
          <a:xfrm>
            <a:off x="4139952" y="3645024"/>
            <a:ext cx="1008112" cy="360040"/>
          </a:xfrm>
          <a:prstGeom prst="round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tx1"/>
                </a:solidFill>
              </a:rPr>
              <a:t>Móveis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5364088" y="3645024"/>
            <a:ext cx="1008112" cy="360040"/>
          </a:xfrm>
          <a:prstGeom prst="round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tx1"/>
                </a:solidFill>
              </a:rPr>
              <a:t>Azulejos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588224" y="3645024"/>
            <a:ext cx="1224136" cy="360040"/>
          </a:xfrm>
          <a:prstGeom prst="round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tx1"/>
                </a:solidFill>
              </a:rPr>
              <a:t>Maquinários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78" name="Conector reto 77"/>
          <p:cNvCxnSpPr/>
          <p:nvPr/>
        </p:nvCxnSpPr>
        <p:spPr>
          <a:xfrm>
            <a:off x="4572000" y="3284984"/>
            <a:ext cx="25922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>
            <a:off x="4572000" y="3284984"/>
            <a:ext cx="0" cy="3600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5796136" y="3284984"/>
            <a:ext cx="0" cy="3600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/>
          <p:cNvCxnSpPr/>
          <p:nvPr/>
        </p:nvCxnSpPr>
        <p:spPr>
          <a:xfrm>
            <a:off x="7164288" y="3284984"/>
            <a:ext cx="0" cy="3600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>
            <a:off x="2339752" y="2132856"/>
            <a:ext cx="34563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2339752" y="2132856"/>
            <a:ext cx="0" cy="4320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>
            <a:off x="5796136" y="2132856"/>
            <a:ext cx="0" cy="4320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>
            <a:off x="5796136" y="2924944"/>
            <a:ext cx="0" cy="3600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de cantos arredondados 25"/>
          <p:cNvSpPr/>
          <p:nvPr/>
        </p:nvSpPr>
        <p:spPr>
          <a:xfrm>
            <a:off x="251520" y="764704"/>
            <a:ext cx="1872208" cy="864096"/>
          </a:xfrm>
          <a:prstGeom prst="round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SistemaSom</a:t>
            </a:r>
            <a:endParaRPr lang="pt-BR" b="1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playSom</a:t>
            </a:r>
            <a:r>
              <a:rPr lang="pt-BR" b="1" dirty="0" smtClean="0">
                <a:solidFill>
                  <a:schemeClr val="tx1"/>
                </a:solidFill>
              </a:rPr>
              <a:t>()</a:t>
            </a:r>
            <a:endParaRPr lang="pt-BR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683568" y="1628800"/>
            <a:ext cx="0" cy="20162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</Words>
  <Application>Microsoft Office PowerPoint</Application>
  <PresentationFormat>Apresentação na tela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15</cp:revision>
  <dcterms:created xsi:type="dcterms:W3CDTF">2012-03-16T23:32:00Z</dcterms:created>
  <dcterms:modified xsi:type="dcterms:W3CDTF">2012-04-08T18:36:14Z</dcterms:modified>
</cp:coreProperties>
</file>