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Jai </a:t>
            </a:r>
            <a:r>
              <a:rPr lang="en-US" sz="2400" b="1" dirty="0">
                <a:solidFill>
                  <a:srgbClr val="1482AB"/>
                </a:solidFill>
              </a:rPr>
              <a:t>Sabari Ganesh</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817</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Söhne</vt:lpstr>
      <vt:lpstr>Arial</vt:lpstr>
      <vt:lpstr>Franklin Gothic</vt:lpstr>
      <vt:lpstr>Noto Sans Symbols</vt:lpstr>
      <vt:lpstr>Calibri</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jai sabari ganesh</cp:lastModifiedBy>
  <cp:revision>7</cp:revision>
  <dcterms:modified xsi:type="dcterms:W3CDTF">2024-04-04T16:08:11Z</dcterms:modified>
</cp:coreProperties>
</file>