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6"/>
  </p:notesMasterIdLst>
  <p:sldIdLst>
    <p:sldId id="256" r:id="rId2"/>
    <p:sldId id="257" r:id="rId3"/>
    <p:sldId id="259" r:id="rId4"/>
    <p:sldId id="262" r:id="rId5"/>
    <p:sldId id="264" r:id="rId6"/>
    <p:sldId id="260"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81"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D0AFCF-1555-40F9-9660-32DF65971D14}" type="datetimeFigureOut">
              <a:rPr lang="en-US" smtClean="0"/>
              <a:t>10/31/2019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0A888-7876-4CF5-9F35-F4D84F56C0D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90F52707-B7D7-4516-B3ED-30C73A907D48}" type="datetimeFigureOut">
              <a:rPr lang="en-US" smtClean="0"/>
              <a:t>10/31/2019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6AE8BF2-809D-4BF9-9ADA-840A43D542C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F52707-B7D7-4516-B3ED-30C73A907D48}"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E8BF2-809D-4BF9-9ADA-840A43D542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F52707-B7D7-4516-B3ED-30C73A907D48}"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E8BF2-809D-4BF9-9ADA-840A43D542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90F52707-B7D7-4516-B3ED-30C73A907D48}" type="datetimeFigureOut">
              <a:rPr lang="en-US" smtClean="0"/>
              <a:t>10/31/2019</a:t>
            </a:fld>
            <a:endParaRPr lang="en-US"/>
          </a:p>
        </p:txBody>
      </p:sp>
      <p:sp>
        <p:nvSpPr>
          <p:cNvPr id="9" name="Slide Number Placeholder 8"/>
          <p:cNvSpPr>
            <a:spLocks noGrp="1"/>
          </p:cNvSpPr>
          <p:nvPr>
            <p:ph type="sldNum" sz="quarter" idx="15"/>
          </p:nvPr>
        </p:nvSpPr>
        <p:spPr/>
        <p:txBody>
          <a:bodyPr rtlCol="0"/>
          <a:lstStyle/>
          <a:p>
            <a:fld id="{E6AE8BF2-809D-4BF9-9ADA-840A43D542C0}"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0F52707-B7D7-4516-B3ED-30C73A907D48}" type="datetimeFigureOut">
              <a:rPr lang="en-US" smtClean="0"/>
              <a:t>10/31/2019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6AE8BF2-809D-4BF9-9ADA-840A43D542C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0F52707-B7D7-4516-B3ED-30C73A907D48}"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E8BF2-809D-4BF9-9ADA-840A43D542C0}"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90F52707-B7D7-4516-B3ED-30C73A907D48}" type="datetimeFigureOut">
              <a:rPr lang="en-US" smtClean="0"/>
              <a:t>10/31/2019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AE8BF2-809D-4BF9-9ADA-840A43D542C0}"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0F52707-B7D7-4516-B3ED-30C73A907D48}" type="datetimeFigureOut">
              <a:rPr lang="en-US" smtClean="0"/>
              <a:t>10/31/2019</a:t>
            </a:fld>
            <a:endParaRPr lang="en-US"/>
          </a:p>
        </p:txBody>
      </p:sp>
      <p:sp>
        <p:nvSpPr>
          <p:cNvPr id="7" name="Slide Number Placeholder 6"/>
          <p:cNvSpPr>
            <a:spLocks noGrp="1"/>
          </p:cNvSpPr>
          <p:nvPr>
            <p:ph type="sldNum" sz="quarter" idx="11"/>
          </p:nvPr>
        </p:nvSpPr>
        <p:spPr/>
        <p:txBody>
          <a:bodyPr rtlCol="0"/>
          <a:lstStyle/>
          <a:p>
            <a:fld id="{E6AE8BF2-809D-4BF9-9ADA-840A43D542C0}"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52707-B7D7-4516-B3ED-30C73A907D48}" type="datetimeFigureOut">
              <a:rPr lang="en-US" smtClean="0"/>
              <a:t>10/31/2019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AE8BF2-809D-4BF9-9ADA-840A43D542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90F52707-B7D7-4516-B3ED-30C73A907D48}" type="datetimeFigureOut">
              <a:rPr lang="en-US" smtClean="0"/>
              <a:t>10/31/2019</a:t>
            </a:fld>
            <a:endParaRPr lang="en-US"/>
          </a:p>
        </p:txBody>
      </p:sp>
      <p:sp>
        <p:nvSpPr>
          <p:cNvPr id="22" name="Slide Number Placeholder 21"/>
          <p:cNvSpPr>
            <a:spLocks noGrp="1"/>
          </p:cNvSpPr>
          <p:nvPr>
            <p:ph type="sldNum" sz="quarter" idx="15"/>
          </p:nvPr>
        </p:nvSpPr>
        <p:spPr/>
        <p:txBody>
          <a:bodyPr rtlCol="0"/>
          <a:lstStyle/>
          <a:p>
            <a:fld id="{E6AE8BF2-809D-4BF9-9ADA-840A43D542C0}"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0F52707-B7D7-4516-B3ED-30C73A907D48}" type="datetimeFigureOut">
              <a:rPr lang="en-US" smtClean="0"/>
              <a:t>10/31/2019</a:t>
            </a:fld>
            <a:endParaRPr lang="en-US"/>
          </a:p>
        </p:txBody>
      </p:sp>
      <p:sp>
        <p:nvSpPr>
          <p:cNvPr id="18" name="Slide Number Placeholder 17"/>
          <p:cNvSpPr>
            <a:spLocks noGrp="1"/>
          </p:cNvSpPr>
          <p:nvPr>
            <p:ph type="sldNum" sz="quarter" idx="11"/>
          </p:nvPr>
        </p:nvSpPr>
        <p:spPr/>
        <p:txBody>
          <a:bodyPr rtlCol="0"/>
          <a:lstStyle/>
          <a:p>
            <a:fld id="{E6AE8BF2-809D-4BF9-9ADA-840A43D542C0}"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0F52707-B7D7-4516-B3ED-30C73A907D48}" type="datetimeFigureOut">
              <a:rPr lang="en-US" smtClean="0"/>
              <a:t>10/31/2019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6AE8BF2-809D-4BF9-9ADA-840A43D542C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2057399"/>
          </a:xfrm>
        </p:spPr>
        <p:txBody>
          <a:bodyPr>
            <a:normAutofit/>
          </a:bodyPr>
          <a:lstStyle/>
          <a:p>
            <a:r>
              <a:rPr lang="en-US" dirty="0"/>
              <a:t>FARMER’S GUIDE</a:t>
            </a:r>
            <a:br>
              <a:rPr lang="en-US" dirty="0"/>
            </a:br>
            <a:r>
              <a:rPr lang="en-US" dirty="0"/>
              <a:t>                               </a:t>
            </a:r>
            <a:r>
              <a:rPr lang="en-US" sz="2400" dirty="0"/>
              <a:t>-Pathway to prosperity</a:t>
            </a:r>
          </a:p>
        </p:txBody>
      </p:sp>
      <p:sp>
        <p:nvSpPr>
          <p:cNvPr id="3" name="Subtitle 2"/>
          <p:cNvSpPr>
            <a:spLocks noGrp="1"/>
          </p:cNvSpPr>
          <p:nvPr>
            <p:ph type="subTitle" idx="1"/>
          </p:nvPr>
        </p:nvSpPr>
        <p:spPr>
          <a:xfrm>
            <a:off x="1371600" y="3124200"/>
            <a:ext cx="6400800" cy="2514600"/>
          </a:xfrm>
        </p:spPr>
        <p:txBody>
          <a:bodyPr>
            <a:normAutofit/>
          </a:bodyPr>
          <a:lstStyle/>
          <a:p>
            <a:pPr algn="r"/>
            <a:r>
              <a:rPr lang="en-US" dirty="0" err="1"/>
              <a:t>Dhanunjay</a:t>
            </a:r>
            <a:r>
              <a:rPr lang="en-US" dirty="0"/>
              <a:t> Reddy:160118737026</a:t>
            </a:r>
          </a:p>
          <a:p>
            <a:pPr algn="r"/>
            <a:r>
              <a:rPr lang="en-US" dirty="0"/>
              <a:t>Jaisai kuntala:160118737027</a:t>
            </a:r>
          </a:p>
          <a:p>
            <a:pPr algn="r"/>
            <a:endParaRPr lang="en-US" dirty="0"/>
          </a:p>
          <a:p>
            <a:pPr algn="r"/>
            <a:r>
              <a:rPr lang="en-US" dirty="0"/>
              <a:t>Under the guidance of :</a:t>
            </a:r>
          </a:p>
          <a:p>
            <a:pPr algn="r"/>
            <a:r>
              <a:rPr lang="en-US" dirty="0" err="1"/>
              <a:t>Dr.B.Veerajyothi</a:t>
            </a:r>
            <a:r>
              <a:rPr 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DB2558-C685-4539-80AA-795DA94AA39B}"/>
              </a:ext>
            </a:extLst>
          </p:cNvPr>
          <p:cNvPicPr/>
          <p:nvPr/>
        </p:nvPicPr>
        <p:blipFill>
          <a:blip r:embed="rId2"/>
          <a:stretch>
            <a:fillRect/>
          </a:stretch>
        </p:blipFill>
        <p:spPr>
          <a:xfrm>
            <a:off x="228600" y="1676400"/>
            <a:ext cx="8153400" cy="4495800"/>
          </a:xfrm>
          <a:prstGeom prst="rect">
            <a:avLst/>
          </a:prstGeom>
        </p:spPr>
      </p:pic>
      <p:sp>
        <p:nvSpPr>
          <p:cNvPr id="6" name="Title 5">
            <a:extLst>
              <a:ext uri="{FF2B5EF4-FFF2-40B4-BE49-F238E27FC236}">
                <a16:creationId xmlns:a16="http://schemas.microsoft.com/office/drawing/2014/main" id="{5B36AD38-D486-440B-9C65-30F6FC0DC44D}"/>
              </a:ext>
            </a:extLst>
          </p:cNvPr>
          <p:cNvSpPr>
            <a:spLocks noGrp="1"/>
          </p:cNvSpPr>
          <p:nvPr>
            <p:ph type="title"/>
          </p:nvPr>
        </p:nvSpPr>
        <p:spPr/>
        <p:txBody>
          <a:bodyPr>
            <a:normAutofit/>
          </a:bodyPr>
          <a:lstStyle/>
          <a:p>
            <a:r>
              <a:rPr lang="en-US" sz="3600" dirty="0"/>
              <a:t>Main page :</a:t>
            </a:r>
            <a:endParaRPr lang="en-IN" sz="3600" dirty="0"/>
          </a:p>
        </p:txBody>
      </p:sp>
    </p:spTree>
    <p:extLst>
      <p:ext uri="{BB962C8B-B14F-4D97-AF65-F5344CB8AC3E}">
        <p14:creationId xmlns:p14="http://schemas.microsoft.com/office/powerpoint/2010/main" val="3251403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141397-800F-4F47-B34C-E926A54142D1}"/>
              </a:ext>
            </a:extLst>
          </p:cNvPr>
          <p:cNvSpPr>
            <a:spLocks noGrp="1"/>
          </p:cNvSpPr>
          <p:nvPr>
            <p:ph type="title"/>
          </p:nvPr>
        </p:nvSpPr>
        <p:spPr/>
        <p:txBody>
          <a:bodyPr>
            <a:normAutofit fontScale="90000"/>
          </a:bodyPr>
          <a:lstStyle/>
          <a:p>
            <a:r>
              <a:rPr lang="en-US" dirty="0"/>
              <a:t>Creating username, Password.</a:t>
            </a:r>
            <a:br>
              <a:rPr lang="en-US" dirty="0"/>
            </a:br>
            <a:r>
              <a:rPr lang="en-US" dirty="0"/>
              <a:t>Login.</a:t>
            </a:r>
            <a:br>
              <a:rPr lang="en-US" dirty="0"/>
            </a:br>
            <a:endParaRPr lang="en-IN" dirty="0"/>
          </a:p>
        </p:txBody>
      </p:sp>
      <p:pic>
        <p:nvPicPr>
          <p:cNvPr id="10" name="Content Placeholder 9">
            <a:extLst>
              <a:ext uri="{FF2B5EF4-FFF2-40B4-BE49-F238E27FC236}">
                <a16:creationId xmlns:a16="http://schemas.microsoft.com/office/drawing/2014/main" id="{B17A71AF-9373-46AF-B037-4EA657BD1FF0}"/>
              </a:ext>
            </a:extLst>
          </p:cNvPr>
          <p:cNvPicPr>
            <a:picLocks noGrp="1" noChangeAspect="1"/>
          </p:cNvPicPr>
          <p:nvPr>
            <p:ph sz="quarter" idx="2"/>
          </p:nvPr>
        </p:nvPicPr>
        <p:blipFill>
          <a:blip r:embed="rId2"/>
          <a:stretch>
            <a:fillRect/>
          </a:stretch>
        </p:blipFill>
        <p:spPr>
          <a:xfrm>
            <a:off x="4191000" y="1424708"/>
            <a:ext cx="3968305" cy="4983162"/>
          </a:xfrm>
          <a:prstGeom prst="rect">
            <a:avLst/>
          </a:prstGeom>
        </p:spPr>
      </p:pic>
      <p:pic>
        <p:nvPicPr>
          <p:cNvPr id="9" name="Content Placeholder 8">
            <a:extLst>
              <a:ext uri="{FF2B5EF4-FFF2-40B4-BE49-F238E27FC236}">
                <a16:creationId xmlns:a16="http://schemas.microsoft.com/office/drawing/2014/main" id="{AAFCFD20-60C2-436A-888A-4652E1C85ADF}"/>
              </a:ext>
            </a:extLst>
          </p:cNvPr>
          <p:cNvPicPr>
            <a:picLocks noGrp="1"/>
          </p:cNvPicPr>
          <p:nvPr>
            <p:ph sz="quarter" idx="1"/>
          </p:nvPr>
        </p:nvPicPr>
        <p:blipFill>
          <a:blip r:embed="rId3"/>
          <a:stretch>
            <a:fillRect/>
          </a:stretch>
        </p:blipFill>
        <p:spPr>
          <a:xfrm>
            <a:off x="152400" y="2438400"/>
            <a:ext cx="3581400" cy="2653249"/>
          </a:xfrm>
          <a:prstGeom prst="rect">
            <a:avLst/>
          </a:prstGeom>
        </p:spPr>
      </p:pic>
    </p:spTree>
    <p:extLst>
      <p:ext uri="{BB962C8B-B14F-4D97-AF65-F5344CB8AC3E}">
        <p14:creationId xmlns:p14="http://schemas.microsoft.com/office/powerpoint/2010/main" val="1552412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44DE9-C1F2-4065-839B-8C5F2F45E5A0}"/>
              </a:ext>
            </a:extLst>
          </p:cNvPr>
          <p:cNvSpPr>
            <a:spLocks noGrp="1"/>
          </p:cNvSpPr>
          <p:nvPr>
            <p:ph type="title"/>
          </p:nvPr>
        </p:nvSpPr>
        <p:spPr>
          <a:xfrm>
            <a:off x="457200" y="274638"/>
            <a:ext cx="7467600" cy="411162"/>
          </a:xfrm>
        </p:spPr>
        <p:txBody>
          <a:bodyPr>
            <a:normAutofit fontScale="90000"/>
          </a:bodyPr>
          <a:lstStyle/>
          <a:p>
            <a:r>
              <a:rPr lang="en-US" dirty="0"/>
              <a:t>1.Enter Details For Crop Suggestions :</a:t>
            </a:r>
            <a:endParaRPr lang="en-IN" dirty="0"/>
          </a:p>
        </p:txBody>
      </p:sp>
      <p:pic>
        <p:nvPicPr>
          <p:cNvPr id="8" name="Content Placeholder 7">
            <a:extLst>
              <a:ext uri="{FF2B5EF4-FFF2-40B4-BE49-F238E27FC236}">
                <a16:creationId xmlns:a16="http://schemas.microsoft.com/office/drawing/2014/main" id="{6B4440F9-3A08-4A38-B120-E24CA0E01F88}"/>
              </a:ext>
            </a:extLst>
          </p:cNvPr>
          <p:cNvPicPr>
            <a:picLocks noGrp="1" noChangeAspect="1"/>
          </p:cNvPicPr>
          <p:nvPr>
            <p:ph sz="quarter" idx="1"/>
          </p:nvPr>
        </p:nvPicPr>
        <p:blipFill>
          <a:blip r:embed="rId2"/>
          <a:stretch>
            <a:fillRect/>
          </a:stretch>
        </p:blipFill>
        <p:spPr>
          <a:xfrm>
            <a:off x="838200" y="762000"/>
            <a:ext cx="5715000" cy="6019800"/>
          </a:xfrm>
          <a:prstGeom prst="rect">
            <a:avLst/>
          </a:prstGeom>
        </p:spPr>
      </p:pic>
    </p:spTree>
    <p:extLst>
      <p:ext uri="{BB962C8B-B14F-4D97-AF65-F5344CB8AC3E}">
        <p14:creationId xmlns:p14="http://schemas.microsoft.com/office/powerpoint/2010/main" val="3422751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01B565-8348-48C5-9BA3-9762E681A5DD}"/>
              </a:ext>
            </a:extLst>
          </p:cNvPr>
          <p:cNvSpPr>
            <a:spLocks noGrp="1"/>
          </p:cNvSpPr>
          <p:nvPr>
            <p:ph type="title"/>
          </p:nvPr>
        </p:nvSpPr>
        <p:spPr/>
        <p:txBody>
          <a:bodyPr/>
          <a:lstStyle/>
          <a:p>
            <a:r>
              <a:rPr lang="en-US" dirty="0"/>
              <a:t>4. Crop Production. </a:t>
            </a:r>
            <a:endParaRPr lang="en-IN" dirty="0"/>
          </a:p>
        </p:txBody>
      </p:sp>
      <p:pic>
        <p:nvPicPr>
          <p:cNvPr id="8" name="Content Placeholder 7">
            <a:extLst>
              <a:ext uri="{FF2B5EF4-FFF2-40B4-BE49-F238E27FC236}">
                <a16:creationId xmlns:a16="http://schemas.microsoft.com/office/drawing/2014/main" id="{7C509E35-8160-4A1E-A564-3ABC010EC0CD}"/>
              </a:ext>
            </a:extLst>
          </p:cNvPr>
          <p:cNvPicPr>
            <a:picLocks noGrp="1" noChangeAspect="1"/>
          </p:cNvPicPr>
          <p:nvPr>
            <p:ph sz="quarter" idx="1"/>
          </p:nvPr>
        </p:nvPicPr>
        <p:blipFill>
          <a:blip r:embed="rId2"/>
          <a:stretch>
            <a:fillRect/>
          </a:stretch>
        </p:blipFill>
        <p:spPr>
          <a:xfrm>
            <a:off x="609600" y="1524000"/>
            <a:ext cx="7620000" cy="5059361"/>
          </a:xfrm>
          <a:prstGeom prst="rect">
            <a:avLst/>
          </a:prstGeom>
        </p:spPr>
      </p:pic>
    </p:spTree>
    <p:extLst>
      <p:ext uri="{BB962C8B-B14F-4D97-AF65-F5344CB8AC3E}">
        <p14:creationId xmlns:p14="http://schemas.microsoft.com/office/powerpoint/2010/main" val="333041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4C91B-505C-4FB0-951F-98DCDC90EDE9}"/>
              </a:ext>
            </a:extLst>
          </p:cNvPr>
          <p:cNvSpPr>
            <a:spLocks noGrp="1"/>
          </p:cNvSpPr>
          <p:nvPr>
            <p:ph type="title"/>
          </p:nvPr>
        </p:nvSpPr>
        <p:spPr>
          <a:xfrm>
            <a:off x="457200" y="274638"/>
            <a:ext cx="7467600" cy="563562"/>
          </a:xfrm>
        </p:spPr>
        <p:txBody>
          <a:bodyPr/>
          <a:lstStyle/>
          <a:p>
            <a:r>
              <a:rPr lang="en-US" dirty="0"/>
              <a:t>6. Market Information.</a:t>
            </a:r>
            <a:endParaRPr lang="en-IN" dirty="0"/>
          </a:p>
        </p:txBody>
      </p:sp>
      <p:pic>
        <p:nvPicPr>
          <p:cNvPr id="4" name="Content Placeholder 3">
            <a:extLst>
              <a:ext uri="{FF2B5EF4-FFF2-40B4-BE49-F238E27FC236}">
                <a16:creationId xmlns:a16="http://schemas.microsoft.com/office/drawing/2014/main" id="{C98D9F48-210F-4DDA-B78A-A7DD406E7A06}"/>
              </a:ext>
            </a:extLst>
          </p:cNvPr>
          <p:cNvPicPr>
            <a:picLocks noGrp="1" noChangeAspect="1"/>
          </p:cNvPicPr>
          <p:nvPr>
            <p:ph sz="quarter" idx="1"/>
          </p:nvPr>
        </p:nvPicPr>
        <p:blipFill>
          <a:blip r:embed="rId2"/>
          <a:stretch>
            <a:fillRect/>
          </a:stretch>
        </p:blipFill>
        <p:spPr>
          <a:xfrm>
            <a:off x="76200" y="1143000"/>
            <a:ext cx="8611386" cy="5638800"/>
          </a:xfrm>
          <a:prstGeom prst="rect">
            <a:avLst/>
          </a:prstGeom>
        </p:spPr>
      </p:pic>
    </p:spTree>
    <p:extLst>
      <p:ext uri="{BB962C8B-B14F-4D97-AF65-F5344CB8AC3E}">
        <p14:creationId xmlns:p14="http://schemas.microsoft.com/office/powerpoint/2010/main" val="2804493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40091-8D70-41EA-95B1-3E065BA5791A}"/>
              </a:ext>
            </a:extLst>
          </p:cNvPr>
          <p:cNvSpPr>
            <a:spLocks noGrp="1"/>
          </p:cNvSpPr>
          <p:nvPr>
            <p:ph type="title"/>
          </p:nvPr>
        </p:nvSpPr>
        <p:spPr/>
        <p:txBody>
          <a:bodyPr/>
          <a:lstStyle/>
          <a:p>
            <a:r>
              <a:rPr lang="en-US" dirty="0"/>
              <a:t>8.Policies And Schemes.</a:t>
            </a:r>
            <a:endParaRPr lang="en-IN" dirty="0"/>
          </a:p>
        </p:txBody>
      </p:sp>
      <p:pic>
        <p:nvPicPr>
          <p:cNvPr id="4" name="Content Placeholder 3">
            <a:extLst>
              <a:ext uri="{FF2B5EF4-FFF2-40B4-BE49-F238E27FC236}">
                <a16:creationId xmlns:a16="http://schemas.microsoft.com/office/drawing/2014/main" id="{0A3D207C-BA47-4037-A8D7-6AE23C29962F}"/>
              </a:ext>
            </a:extLst>
          </p:cNvPr>
          <p:cNvPicPr>
            <a:picLocks noGrp="1" noChangeAspect="1"/>
          </p:cNvPicPr>
          <p:nvPr>
            <p:ph sz="quarter" idx="1"/>
          </p:nvPr>
        </p:nvPicPr>
        <p:blipFill>
          <a:blip r:embed="rId2"/>
          <a:stretch>
            <a:fillRect/>
          </a:stretch>
        </p:blipFill>
        <p:spPr>
          <a:xfrm>
            <a:off x="304800" y="1524000"/>
            <a:ext cx="8229600" cy="4876799"/>
          </a:xfrm>
          <a:prstGeom prst="rect">
            <a:avLst/>
          </a:prstGeom>
        </p:spPr>
      </p:pic>
    </p:spTree>
    <p:extLst>
      <p:ext uri="{BB962C8B-B14F-4D97-AF65-F5344CB8AC3E}">
        <p14:creationId xmlns:p14="http://schemas.microsoft.com/office/powerpoint/2010/main" val="868269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67E52-2EE6-4963-801A-72546A2BBEEC}"/>
              </a:ext>
            </a:extLst>
          </p:cNvPr>
          <p:cNvSpPr>
            <a:spLocks noGrp="1"/>
          </p:cNvSpPr>
          <p:nvPr>
            <p:ph type="title"/>
          </p:nvPr>
        </p:nvSpPr>
        <p:spPr/>
        <p:txBody>
          <a:bodyPr>
            <a:normAutofit/>
          </a:bodyPr>
          <a:lstStyle/>
          <a:p>
            <a:r>
              <a:rPr lang="en-US" sz="2900" dirty="0"/>
              <a:t>9.State Specific Schemes For Farmers.</a:t>
            </a:r>
            <a:endParaRPr lang="en-IN" sz="2900" dirty="0"/>
          </a:p>
        </p:txBody>
      </p:sp>
      <p:pic>
        <p:nvPicPr>
          <p:cNvPr id="4" name="Content Placeholder 3">
            <a:extLst>
              <a:ext uri="{FF2B5EF4-FFF2-40B4-BE49-F238E27FC236}">
                <a16:creationId xmlns:a16="http://schemas.microsoft.com/office/drawing/2014/main" id="{A908F746-0BEF-4221-BF13-F853E9C91AF3}"/>
              </a:ext>
            </a:extLst>
          </p:cNvPr>
          <p:cNvPicPr>
            <a:picLocks noGrp="1" noChangeAspect="1"/>
          </p:cNvPicPr>
          <p:nvPr>
            <p:ph sz="quarter" idx="1"/>
          </p:nvPr>
        </p:nvPicPr>
        <p:blipFill>
          <a:blip r:embed="rId2"/>
          <a:stretch>
            <a:fillRect/>
          </a:stretch>
        </p:blipFill>
        <p:spPr>
          <a:xfrm>
            <a:off x="533400" y="1828800"/>
            <a:ext cx="8077200" cy="4754562"/>
          </a:xfrm>
          <a:prstGeom prst="rect">
            <a:avLst/>
          </a:prstGeom>
        </p:spPr>
      </p:pic>
    </p:spTree>
    <p:extLst>
      <p:ext uri="{BB962C8B-B14F-4D97-AF65-F5344CB8AC3E}">
        <p14:creationId xmlns:p14="http://schemas.microsoft.com/office/powerpoint/2010/main" val="3079600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8B6C-A3AF-4208-BC6C-60026D49CA7A}"/>
              </a:ext>
            </a:extLst>
          </p:cNvPr>
          <p:cNvSpPr>
            <a:spLocks noGrp="1"/>
          </p:cNvSpPr>
          <p:nvPr>
            <p:ph type="title"/>
          </p:nvPr>
        </p:nvSpPr>
        <p:spPr/>
        <p:txBody>
          <a:bodyPr/>
          <a:lstStyle/>
          <a:p>
            <a:r>
              <a:rPr lang="en-US" dirty="0"/>
              <a:t>10.ICT Applications In Agriculture.</a:t>
            </a:r>
            <a:endParaRPr lang="en-IN" dirty="0"/>
          </a:p>
        </p:txBody>
      </p:sp>
      <p:pic>
        <p:nvPicPr>
          <p:cNvPr id="4" name="Content Placeholder 3">
            <a:extLst>
              <a:ext uri="{FF2B5EF4-FFF2-40B4-BE49-F238E27FC236}">
                <a16:creationId xmlns:a16="http://schemas.microsoft.com/office/drawing/2014/main" id="{07E02FC5-C977-4C80-91E8-3316E3199A36}"/>
              </a:ext>
            </a:extLst>
          </p:cNvPr>
          <p:cNvPicPr>
            <a:picLocks noGrp="1" noChangeAspect="1"/>
          </p:cNvPicPr>
          <p:nvPr>
            <p:ph sz="quarter" idx="1"/>
          </p:nvPr>
        </p:nvPicPr>
        <p:blipFill>
          <a:blip r:embed="rId2"/>
          <a:stretch>
            <a:fillRect/>
          </a:stretch>
        </p:blipFill>
        <p:spPr>
          <a:xfrm>
            <a:off x="228600" y="1600200"/>
            <a:ext cx="8610600" cy="4724400"/>
          </a:xfrm>
          <a:prstGeom prst="rect">
            <a:avLst/>
          </a:prstGeom>
        </p:spPr>
      </p:pic>
    </p:spTree>
    <p:extLst>
      <p:ext uri="{BB962C8B-B14F-4D97-AF65-F5344CB8AC3E}">
        <p14:creationId xmlns:p14="http://schemas.microsoft.com/office/powerpoint/2010/main" val="2390289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252E5C-D83F-4992-864E-B58EDB4197BC}"/>
              </a:ext>
            </a:extLst>
          </p:cNvPr>
          <p:cNvPicPr>
            <a:picLocks noChangeAspect="1"/>
          </p:cNvPicPr>
          <p:nvPr/>
        </p:nvPicPr>
        <p:blipFill>
          <a:blip r:embed="rId2"/>
          <a:stretch>
            <a:fillRect/>
          </a:stretch>
        </p:blipFill>
        <p:spPr>
          <a:xfrm>
            <a:off x="37214" y="838200"/>
            <a:ext cx="9106786" cy="5943599"/>
          </a:xfrm>
          <a:prstGeom prst="rect">
            <a:avLst/>
          </a:prstGeom>
        </p:spPr>
      </p:pic>
      <p:sp>
        <p:nvSpPr>
          <p:cNvPr id="3" name="Title 2">
            <a:extLst>
              <a:ext uri="{FF2B5EF4-FFF2-40B4-BE49-F238E27FC236}">
                <a16:creationId xmlns:a16="http://schemas.microsoft.com/office/drawing/2014/main" id="{0A1D377B-82DB-46C2-9F91-0C391D4A1A60}"/>
              </a:ext>
            </a:extLst>
          </p:cNvPr>
          <p:cNvSpPr>
            <a:spLocks noGrp="1"/>
          </p:cNvSpPr>
          <p:nvPr>
            <p:ph type="title"/>
          </p:nvPr>
        </p:nvSpPr>
        <p:spPr>
          <a:xfrm>
            <a:off x="457200" y="274638"/>
            <a:ext cx="7467600" cy="411162"/>
          </a:xfrm>
        </p:spPr>
        <p:txBody>
          <a:bodyPr>
            <a:normAutofit fontScale="90000"/>
          </a:bodyPr>
          <a:lstStyle/>
          <a:p>
            <a:r>
              <a:rPr lang="en-US" dirty="0"/>
              <a:t>11.Previous Years Analysis Of Crops : </a:t>
            </a:r>
            <a:endParaRPr lang="en-IN" dirty="0"/>
          </a:p>
        </p:txBody>
      </p:sp>
      <p:sp>
        <p:nvSpPr>
          <p:cNvPr id="4" name="Content Placeholder 3">
            <a:extLst>
              <a:ext uri="{FF2B5EF4-FFF2-40B4-BE49-F238E27FC236}">
                <a16:creationId xmlns:a16="http://schemas.microsoft.com/office/drawing/2014/main" id="{C4CFACB2-F151-4410-88B6-C7B4BE299403}"/>
              </a:ext>
            </a:extLst>
          </p:cNvPr>
          <p:cNvSpPr>
            <a:spLocks noGrp="1"/>
          </p:cNvSpPr>
          <p:nvPr>
            <p:ph sz="quarter" idx="1"/>
          </p:nvPr>
        </p:nvSpPr>
        <p:spPr/>
        <p:txBody>
          <a:bodyPr/>
          <a:lstStyle/>
          <a:p>
            <a:pPr marL="0" indent="0">
              <a:buNone/>
            </a:pPr>
            <a:endParaRPr lang="en-IN" dirty="0"/>
          </a:p>
        </p:txBody>
      </p:sp>
    </p:spTree>
    <p:extLst>
      <p:ext uri="{BB962C8B-B14F-4D97-AF65-F5344CB8AC3E}">
        <p14:creationId xmlns:p14="http://schemas.microsoft.com/office/powerpoint/2010/main" val="4164642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FE5DE-1620-4F25-89AE-148E77DE5858}"/>
              </a:ext>
            </a:extLst>
          </p:cNvPr>
          <p:cNvSpPr>
            <a:spLocks noGrp="1"/>
          </p:cNvSpPr>
          <p:nvPr>
            <p:ph type="title"/>
          </p:nvPr>
        </p:nvSpPr>
        <p:spPr/>
        <p:txBody>
          <a:bodyPr/>
          <a:lstStyle/>
          <a:p>
            <a:r>
              <a:rPr lang="en-US" dirty="0"/>
              <a:t>Main Page. (3. Admin Login.)</a:t>
            </a:r>
            <a:endParaRPr lang="en-IN" dirty="0"/>
          </a:p>
        </p:txBody>
      </p:sp>
      <p:pic>
        <p:nvPicPr>
          <p:cNvPr id="4" name="Content Placeholder 3">
            <a:extLst>
              <a:ext uri="{FF2B5EF4-FFF2-40B4-BE49-F238E27FC236}">
                <a16:creationId xmlns:a16="http://schemas.microsoft.com/office/drawing/2014/main" id="{2EBE4A20-FCD6-41B0-B5D1-F8A0A571A4FA}"/>
              </a:ext>
            </a:extLst>
          </p:cNvPr>
          <p:cNvPicPr>
            <a:picLocks noGrp="1" noChangeAspect="1"/>
          </p:cNvPicPr>
          <p:nvPr>
            <p:ph sz="quarter" idx="1"/>
          </p:nvPr>
        </p:nvPicPr>
        <p:blipFill>
          <a:blip r:embed="rId2"/>
          <a:stretch>
            <a:fillRect/>
          </a:stretch>
        </p:blipFill>
        <p:spPr>
          <a:xfrm>
            <a:off x="609600" y="2057400"/>
            <a:ext cx="6705600" cy="4038599"/>
          </a:xfrm>
          <a:prstGeom prst="rect">
            <a:avLst/>
          </a:prstGeom>
        </p:spPr>
      </p:pic>
    </p:spTree>
    <p:extLst>
      <p:ext uri="{BB962C8B-B14F-4D97-AF65-F5344CB8AC3E}">
        <p14:creationId xmlns:p14="http://schemas.microsoft.com/office/powerpoint/2010/main" val="2048361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sz="3600" dirty="0"/>
              <a:t>Contents</a:t>
            </a:r>
            <a:br>
              <a:rPr lang="en-US" sz="3600" dirty="0"/>
            </a:br>
            <a:endParaRPr lang="en-US" sz="3600" dirty="0"/>
          </a:p>
        </p:txBody>
      </p:sp>
      <p:sp>
        <p:nvSpPr>
          <p:cNvPr id="3" name="Content Placeholder 2"/>
          <p:cNvSpPr>
            <a:spLocks noGrp="1"/>
          </p:cNvSpPr>
          <p:nvPr>
            <p:ph sz="quarter" idx="1"/>
          </p:nvPr>
        </p:nvSpPr>
        <p:spPr/>
        <p:txBody>
          <a:bodyPr>
            <a:normAutofit/>
          </a:bodyPr>
          <a:lstStyle/>
          <a:p>
            <a:r>
              <a:rPr lang="en-US" dirty="0"/>
              <a:t>Introduction.</a:t>
            </a:r>
          </a:p>
          <a:p>
            <a:r>
              <a:rPr lang="en-US" dirty="0"/>
              <a:t>Existing system.</a:t>
            </a:r>
          </a:p>
          <a:p>
            <a:r>
              <a:rPr lang="en-US" dirty="0"/>
              <a:t>Proposed system.</a:t>
            </a:r>
          </a:p>
          <a:p>
            <a:r>
              <a:rPr lang="en-US" dirty="0"/>
              <a:t>Software &amp; Hardware Requirements.</a:t>
            </a:r>
          </a:p>
          <a:p>
            <a:r>
              <a:rPr lang="en-US" dirty="0"/>
              <a:t>Implementation, Results and Screenshots.</a:t>
            </a:r>
          </a:p>
          <a:p>
            <a:r>
              <a:rPr lang="en-US" dirty="0"/>
              <a:t>Conclusion &amp; Future scope.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D595D-1885-458B-8B57-764875260E5D}"/>
              </a:ext>
            </a:extLst>
          </p:cNvPr>
          <p:cNvSpPr>
            <a:spLocks noGrp="1"/>
          </p:cNvSpPr>
          <p:nvPr>
            <p:ph type="title"/>
          </p:nvPr>
        </p:nvSpPr>
        <p:spPr>
          <a:xfrm>
            <a:off x="457200" y="274638"/>
            <a:ext cx="7467600" cy="715962"/>
          </a:xfrm>
        </p:spPr>
        <p:txBody>
          <a:bodyPr/>
          <a:lstStyle/>
          <a:p>
            <a:r>
              <a:rPr lang="en-US" dirty="0"/>
              <a:t>3. Ask A Query.</a:t>
            </a:r>
            <a:endParaRPr lang="en-IN" dirty="0"/>
          </a:p>
        </p:txBody>
      </p:sp>
      <p:pic>
        <p:nvPicPr>
          <p:cNvPr id="7" name="Picture 6">
            <a:extLst>
              <a:ext uri="{FF2B5EF4-FFF2-40B4-BE49-F238E27FC236}">
                <a16:creationId xmlns:a16="http://schemas.microsoft.com/office/drawing/2014/main" id="{C10D4DDE-F3A0-486D-B215-C2472141FEB2}"/>
              </a:ext>
            </a:extLst>
          </p:cNvPr>
          <p:cNvPicPr>
            <a:picLocks noChangeAspect="1"/>
          </p:cNvPicPr>
          <p:nvPr/>
        </p:nvPicPr>
        <p:blipFill>
          <a:blip r:embed="rId2"/>
          <a:stretch>
            <a:fillRect/>
          </a:stretch>
        </p:blipFill>
        <p:spPr>
          <a:xfrm>
            <a:off x="404567" y="5364162"/>
            <a:ext cx="5791200" cy="1219200"/>
          </a:xfrm>
          <a:prstGeom prst="rect">
            <a:avLst/>
          </a:prstGeom>
        </p:spPr>
      </p:pic>
      <p:pic>
        <p:nvPicPr>
          <p:cNvPr id="9" name="Content Placeholder 8">
            <a:extLst>
              <a:ext uri="{FF2B5EF4-FFF2-40B4-BE49-F238E27FC236}">
                <a16:creationId xmlns:a16="http://schemas.microsoft.com/office/drawing/2014/main" id="{767F8C62-D599-444D-94F7-CCD6D2E240D2}"/>
              </a:ext>
            </a:extLst>
          </p:cNvPr>
          <p:cNvPicPr>
            <a:picLocks noGrp="1" noChangeAspect="1"/>
          </p:cNvPicPr>
          <p:nvPr>
            <p:ph sz="quarter" idx="1"/>
          </p:nvPr>
        </p:nvPicPr>
        <p:blipFill>
          <a:blip r:embed="rId3"/>
          <a:stretch>
            <a:fillRect/>
          </a:stretch>
        </p:blipFill>
        <p:spPr>
          <a:xfrm>
            <a:off x="404567" y="1295400"/>
            <a:ext cx="7086600" cy="3840162"/>
          </a:xfrm>
          <a:prstGeom prst="rect">
            <a:avLst/>
          </a:prstGeom>
        </p:spPr>
      </p:pic>
    </p:spTree>
    <p:extLst>
      <p:ext uri="{BB962C8B-B14F-4D97-AF65-F5344CB8AC3E}">
        <p14:creationId xmlns:p14="http://schemas.microsoft.com/office/powerpoint/2010/main" val="3120808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DAFEA7-C427-456E-B158-52C8C56AEEC5}"/>
              </a:ext>
            </a:extLst>
          </p:cNvPr>
          <p:cNvSpPr>
            <a:spLocks noGrp="1"/>
          </p:cNvSpPr>
          <p:nvPr>
            <p:ph type="title"/>
          </p:nvPr>
        </p:nvSpPr>
        <p:spPr>
          <a:xfrm>
            <a:off x="457200" y="0"/>
            <a:ext cx="7467600" cy="457200"/>
          </a:xfrm>
        </p:spPr>
        <p:txBody>
          <a:bodyPr>
            <a:normAutofit fontScale="90000"/>
          </a:bodyPr>
          <a:lstStyle/>
          <a:p>
            <a:r>
              <a:rPr lang="en-US" dirty="0"/>
              <a:t>Main Page. (4. Query Clearance.)</a:t>
            </a:r>
            <a:endParaRPr lang="en-IN" dirty="0"/>
          </a:p>
        </p:txBody>
      </p:sp>
      <p:pic>
        <p:nvPicPr>
          <p:cNvPr id="6" name="Content Placeholder 5">
            <a:extLst>
              <a:ext uri="{FF2B5EF4-FFF2-40B4-BE49-F238E27FC236}">
                <a16:creationId xmlns:a16="http://schemas.microsoft.com/office/drawing/2014/main" id="{F40DBEA9-ECC9-4D88-B23D-20D6A4F3B4C7}"/>
              </a:ext>
            </a:extLst>
          </p:cNvPr>
          <p:cNvPicPr>
            <a:picLocks noGrp="1" noChangeAspect="1"/>
          </p:cNvPicPr>
          <p:nvPr>
            <p:ph sz="quarter" idx="1"/>
          </p:nvPr>
        </p:nvPicPr>
        <p:blipFill>
          <a:blip r:embed="rId2"/>
          <a:stretch>
            <a:fillRect/>
          </a:stretch>
        </p:blipFill>
        <p:spPr>
          <a:xfrm>
            <a:off x="457200" y="609600"/>
            <a:ext cx="6096000" cy="6096000"/>
          </a:xfrm>
          <a:prstGeom prst="rect">
            <a:avLst/>
          </a:prstGeom>
        </p:spPr>
      </p:pic>
    </p:spTree>
    <p:extLst>
      <p:ext uri="{BB962C8B-B14F-4D97-AF65-F5344CB8AC3E}">
        <p14:creationId xmlns:p14="http://schemas.microsoft.com/office/powerpoint/2010/main" val="3148582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7AFF-969D-4A82-9FD4-CDB8119DAD24}"/>
              </a:ext>
            </a:extLst>
          </p:cNvPr>
          <p:cNvSpPr>
            <a:spLocks noGrp="1"/>
          </p:cNvSpPr>
          <p:nvPr>
            <p:ph type="title"/>
          </p:nvPr>
        </p:nvSpPr>
        <p:spPr/>
        <p:txBody>
          <a:bodyPr/>
          <a:lstStyle/>
          <a:p>
            <a:r>
              <a:rPr lang="en-US" dirty="0"/>
              <a:t>2</a:t>
            </a:r>
            <a:r>
              <a:rPr lang="en-US" sz="3600" dirty="0"/>
              <a:t>. Display Query Solutions</a:t>
            </a:r>
            <a:endParaRPr lang="en-IN" dirty="0"/>
          </a:p>
        </p:txBody>
      </p:sp>
      <p:pic>
        <p:nvPicPr>
          <p:cNvPr id="4" name="Content Placeholder 3">
            <a:extLst>
              <a:ext uri="{FF2B5EF4-FFF2-40B4-BE49-F238E27FC236}">
                <a16:creationId xmlns:a16="http://schemas.microsoft.com/office/drawing/2014/main" id="{F0D98326-13A0-4697-9EBE-1904242AE326}"/>
              </a:ext>
            </a:extLst>
          </p:cNvPr>
          <p:cNvPicPr>
            <a:picLocks noGrp="1" noChangeAspect="1"/>
          </p:cNvPicPr>
          <p:nvPr>
            <p:ph sz="quarter" idx="1"/>
          </p:nvPr>
        </p:nvPicPr>
        <p:blipFill>
          <a:blip r:embed="rId2"/>
          <a:stretch>
            <a:fillRect/>
          </a:stretch>
        </p:blipFill>
        <p:spPr>
          <a:xfrm>
            <a:off x="152400" y="1676400"/>
            <a:ext cx="6858000" cy="4906962"/>
          </a:xfrm>
          <a:prstGeom prst="rect">
            <a:avLst/>
          </a:prstGeom>
        </p:spPr>
      </p:pic>
    </p:spTree>
    <p:extLst>
      <p:ext uri="{BB962C8B-B14F-4D97-AF65-F5344CB8AC3E}">
        <p14:creationId xmlns:p14="http://schemas.microsoft.com/office/powerpoint/2010/main" val="3689683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2091-A327-4A3E-BFD3-6F520C7F837F}"/>
              </a:ext>
            </a:extLst>
          </p:cNvPr>
          <p:cNvSpPr>
            <a:spLocks noGrp="1"/>
          </p:cNvSpPr>
          <p:nvPr>
            <p:ph type="title"/>
          </p:nvPr>
        </p:nvSpPr>
        <p:spPr>
          <a:xfrm>
            <a:off x="457200" y="274638"/>
            <a:ext cx="7467600" cy="639762"/>
          </a:xfrm>
        </p:spPr>
        <p:txBody>
          <a:bodyPr/>
          <a:lstStyle/>
          <a:p>
            <a:r>
              <a:rPr lang="en-US" dirty="0"/>
              <a:t>Main Page. (4. Query Clearance.)</a:t>
            </a:r>
            <a:endParaRPr lang="en-IN" dirty="0"/>
          </a:p>
        </p:txBody>
      </p:sp>
      <p:pic>
        <p:nvPicPr>
          <p:cNvPr id="4" name="Content Placeholder 3">
            <a:extLst>
              <a:ext uri="{FF2B5EF4-FFF2-40B4-BE49-F238E27FC236}">
                <a16:creationId xmlns:a16="http://schemas.microsoft.com/office/drawing/2014/main" id="{A7A07569-F6D7-4B12-AA4D-1B7D72B6D9F4}"/>
              </a:ext>
            </a:extLst>
          </p:cNvPr>
          <p:cNvPicPr>
            <a:picLocks noGrp="1" noChangeAspect="1"/>
          </p:cNvPicPr>
          <p:nvPr>
            <p:ph sz="quarter" idx="1"/>
          </p:nvPr>
        </p:nvPicPr>
        <p:blipFill>
          <a:blip r:embed="rId2"/>
          <a:stretch>
            <a:fillRect/>
          </a:stretch>
        </p:blipFill>
        <p:spPr>
          <a:xfrm>
            <a:off x="457200" y="1143000"/>
            <a:ext cx="7467600" cy="5330825"/>
          </a:xfrm>
          <a:prstGeom prst="rect">
            <a:avLst/>
          </a:prstGeom>
        </p:spPr>
      </p:pic>
    </p:spTree>
    <p:extLst>
      <p:ext uri="{BB962C8B-B14F-4D97-AF65-F5344CB8AC3E}">
        <p14:creationId xmlns:p14="http://schemas.microsoft.com/office/powerpoint/2010/main" val="800193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265A-8289-4FCA-8CDE-7141BFC180F7}"/>
              </a:ext>
            </a:extLst>
          </p:cNvPr>
          <p:cNvSpPr>
            <a:spLocks noGrp="1"/>
          </p:cNvSpPr>
          <p:nvPr>
            <p:ph type="title"/>
          </p:nvPr>
        </p:nvSpPr>
        <p:spPr>
          <a:xfrm>
            <a:off x="457200" y="274638"/>
            <a:ext cx="7467600" cy="639762"/>
          </a:xfrm>
        </p:spPr>
        <p:txBody>
          <a:bodyPr>
            <a:normAutofit/>
          </a:bodyPr>
          <a:lstStyle/>
          <a:p>
            <a:r>
              <a:rPr lang="en-US" sz="2800" dirty="0"/>
              <a:t>Conclusion And Future Scope</a:t>
            </a:r>
            <a:endParaRPr lang="en-IN" sz="2800" dirty="0"/>
          </a:p>
        </p:txBody>
      </p:sp>
      <p:sp>
        <p:nvSpPr>
          <p:cNvPr id="3" name="Content Placeholder 2">
            <a:extLst>
              <a:ext uri="{FF2B5EF4-FFF2-40B4-BE49-F238E27FC236}">
                <a16:creationId xmlns:a16="http://schemas.microsoft.com/office/drawing/2014/main" id="{1C4E3FDA-6159-4929-BEC8-486F2DC967D8}"/>
              </a:ext>
            </a:extLst>
          </p:cNvPr>
          <p:cNvSpPr>
            <a:spLocks noGrp="1"/>
          </p:cNvSpPr>
          <p:nvPr>
            <p:ph sz="quarter" idx="1"/>
          </p:nvPr>
        </p:nvSpPr>
        <p:spPr>
          <a:xfrm>
            <a:off x="457200" y="990600"/>
            <a:ext cx="8229600" cy="5483352"/>
          </a:xfrm>
        </p:spPr>
        <p:txBody>
          <a:bodyPr>
            <a:normAutofit fontScale="92500" lnSpcReduction="10000"/>
          </a:bodyPr>
          <a:lstStyle/>
          <a:p>
            <a:pPr algn="just"/>
            <a:endParaRPr lang="en-US" dirty="0"/>
          </a:p>
          <a:p>
            <a:pPr algn="just"/>
            <a:endParaRPr lang="en-US" dirty="0"/>
          </a:p>
          <a:p>
            <a:pPr algn="just"/>
            <a:r>
              <a:rPr lang="en-US" dirty="0"/>
              <a:t>As discussed earlier, we were able to accomplish our main objective of bridging the gap between the farmers and the agricultural information by providing vast data in the respective fields and providing the query clearance mechanism.</a:t>
            </a:r>
          </a:p>
          <a:p>
            <a:pPr algn="just"/>
            <a:endParaRPr lang="en-US" dirty="0"/>
          </a:p>
          <a:p>
            <a:r>
              <a:rPr lang="en-IN" dirty="0"/>
              <a:t>This project can mainly be enhanced in two ways :</a:t>
            </a:r>
          </a:p>
          <a:p>
            <a:pPr lvl="0"/>
            <a:r>
              <a:rPr lang="en-IN" dirty="0"/>
              <a:t>The weather information can directly be linked through the satellites to our project and therefore the crops can be suggested more precisely based on the information as the weather is dynamic.</a:t>
            </a:r>
          </a:p>
          <a:p>
            <a:pPr lvl="0"/>
            <a:r>
              <a:rPr lang="en-IN" dirty="0"/>
              <a:t>The information regarding the solutions of their queries, policies and schemes in their states, etc. can be sent as a text message to their mobile phones.</a:t>
            </a:r>
          </a:p>
          <a:p>
            <a:endParaRPr lang="en-US" dirty="0"/>
          </a:p>
          <a:p>
            <a:pPr algn="just"/>
            <a:endParaRPr lang="en-IN" dirty="0"/>
          </a:p>
        </p:txBody>
      </p:sp>
    </p:spTree>
    <p:extLst>
      <p:ext uri="{BB962C8B-B14F-4D97-AF65-F5344CB8AC3E}">
        <p14:creationId xmlns:p14="http://schemas.microsoft.com/office/powerpoint/2010/main" val="77798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pPr algn="just"/>
            <a:r>
              <a:rPr lang="en-US" sz="3600" dirty="0"/>
              <a:t>            Introduction</a:t>
            </a:r>
          </a:p>
        </p:txBody>
      </p:sp>
      <p:sp>
        <p:nvSpPr>
          <p:cNvPr id="3" name="Content Placeholder 2"/>
          <p:cNvSpPr>
            <a:spLocks noGrp="1"/>
          </p:cNvSpPr>
          <p:nvPr>
            <p:ph sz="quarter" idx="1"/>
          </p:nvPr>
        </p:nvSpPr>
        <p:spPr>
          <a:xfrm>
            <a:off x="76200" y="1600200"/>
            <a:ext cx="8686800" cy="5105400"/>
          </a:xfrm>
        </p:spPr>
        <p:txBody>
          <a:bodyPr/>
          <a:lstStyle/>
          <a:p>
            <a:r>
              <a:rPr lang="en-US" dirty="0"/>
              <a:t>This project is designed to educate farmers in each and every aspect of agriculture.</a:t>
            </a:r>
          </a:p>
          <a:p>
            <a:endParaRPr lang="en-US" dirty="0"/>
          </a:p>
          <a:p>
            <a:r>
              <a:rPr lang="en-US" dirty="0"/>
              <a:t>Right from the crop suggestions to the post harvest technologies, every minute thing is incorporated in our project.</a:t>
            </a:r>
          </a:p>
          <a:p>
            <a:pPr marL="0" indent="0">
              <a:buNone/>
            </a:pPr>
            <a:endParaRPr lang="en-US" dirty="0"/>
          </a:p>
          <a:p>
            <a:r>
              <a:rPr lang="en-US" dirty="0"/>
              <a:t>Provision of high security to the information, the inclusion of the query clearance module etc. are the pursuits of the FARMER’S GUIDE.</a:t>
            </a:r>
          </a:p>
          <a:p>
            <a:pPr marL="0" indent="0">
              <a:buNone/>
            </a:pPr>
            <a:endParaRPr lang="en-US" dirty="0"/>
          </a:p>
          <a:p>
            <a:pPr>
              <a:buNone/>
            </a:pPr>
            <a:endParaRPr lang="en-US" dirty="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           </a:t>
            </a:r>
            <a:r>
              <a:rPr lang="en-US" sz="3600" dirty="0"/>
              <a:t> Existing System</a:t>
            </a:r>
          </a:p>
        </p:txBody>
      </p:sp>
      <p:sp>
        <p:nvSpPr>
          <p:cNvPr id="3" name="Content Placeholder 2"/>
          <p:cNvSpPr>
            <a:spLocks noGrp="1"/>
          </p:cNvSpPr>
          <p:nvPr>
            <p:ph sz="quarter" idx="1"/>
          </p:nvPr>
        </p:nvSpPr>
        <p:spPr/>
        <p:txBody>
          <a:bodyPr>
            <a:normAutofit/>
          </a:bodyPr>
          <a:lstStyle/>
          <a:p>
            <a:pPr lvl="0"/>
            <a:endParaRPr lang="en-IN" dirty="0"/>
          </a:p>
          <a:p>
            <a:pPr lvl="0"/>
            <a:r>
              <a:rPr lang="en-IN" dirty="0"/>
              <a:t>There are few web portals to serve this purpose.</a:t>
            </a:r>
          </a:p>
          <a:p>
            <a:pPr lvl="0"/>
            <a:endParaRPr lang="en-IN" dirty="0"/>
          </a:p>
          <a:p>
            <a:pPr lvl="0"/>
            <a:r>
              <a:rPr lang="en-IN" dirty="0"/>
              <a:t>Previous year’s statistics are not provided.</a:t>
            </a:r>
          </a:p>
          <a:p>
            <a:pPr lvl="0"/>
            <a:endParaRPr lang="en-IN" dirty="0"/>
          </a:p>
          <a:p>
            <a:pPr lvl="0"/>
            <a:r>
              <a:rPr lang="en-IN" dirty="0"/>
              <a:t>Most of the  suggestions are not relatable to the practical situations.</a:t>
            </a:r>
          </a:p>
          <a:p>
            <a:pPr marL="0" lvl="0" indent="0">
              <a:buNone/>
            </a:pPr>
            <a:endParaRPr lang="en-IN" dirty="0"/>
          </a:p>
          <a:p>
            <a:pPr lvl="0"/>
            <a:r>
              <a:rPr lang="en-IN" dirty="0"/>
              <a:t>Do not provide the opportunity of query clearance.</a:t>
            </a:r>
          </a:p>
          <a:p>
            <a:pPr marL="0" indent="0">
              <a:buNone/>
            </a:pPr>
            <a:endParaRPr lang="en-IN"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8D184-D146-4B52-B5C6-B0E47029EB5E}"/>
              </a:ext>
            </a:extLst>
          </p:cNvPr>
          <p:cNvSpPr>
            <a:spLocks noGrp="1"/>
          </p:cNvSpPr>
          <p:nvPr>
            <p:ph type="title"/>
          </p:nvPr>
        </p:nvSpPr>
        <p:spPr>
          <a:xfrm>
            <a:off x="457200" y="274638"/>
            <a:ext cx="7467600" cy="639762"/>
          </a:xfrm>
        </p:spPr>
        <p:txBody>
          <a:bodyPr>
            <a:normAutofit fontScale="90000"/>
          </a:bodyPr>
          <a:lstStyle/>
          <a:p>
            <a:pPr algn="just"/>
            <a:r>
              <a:rPr lang="en-US" sz="3600" dirty="0"/>
              <a:t>         </a:t>
            </a:r>
            <a:r>
              <a:rPr lang="en-US" sz="4000" dirty="0"/>
              <a:t>    Proposed system</a:t>
            </a:r>
            <a:endParaRPr lang="en-IN" sz="4000" dirty="0"/>
          </a:p>
        </p:txBody>
      </p:sp>
      <p:sp>
        <p:nvSpPr>
          <p:cNvPr id="3" name="Content Placeholder 2">
            <a:extLst>
              <a:ext uri="{FF2B5EF4-FFF2-40B4-BE49-F238E27FC236}">
                <a16:creationId xmlns:a16="http://schemas.microsoft.com/office/drawing/2014/main" id="{E86543DE-5616-4213-AAD5-1FCA8CE4BBDF}"/>
              </a:ext>
            </a:extLst>
          </p:cNvPr>
          <p:cNvSpPr>
            <a:spLocks noGrp="1"/>
          </p:cNvSpPr>
          <p:nvPr>
            <p:ph sz="quarter" idx="1"/>
          </p:nvPr>
        </p:nvSpPr>
        <p:spPr>
          <a:xfrm>
            <a:off x="152400" y="1219200"/>
            <a:ext cx="8382000" cy="5638800"/>
          </a:xfrm>
        </p:spPr>
        <p:txBody>
          <a:bodyPr/>
          <a:lstStyle/>
          <a:p>
            <a:r>
              <a:rPr lang="en-US" sz="2000" dirty="0"/>
              <a:t>It allows farmers to create their own logins, which provides high security to their personal details.</a:t>
            </a:r>
          </a:p>
          <a:p>
            <a:r>
              <a:rPr lang="en-US" sz="2000" dirty="0"/>
              <a:t>They can have crop suggestions based on the climatic conditions and the type of soil in their region.</a:t>
            </a:r>
          </a:p>
          <a:p>
            <a:r>
              <a:rPr lang="en-US" sz="2000" dirty="0"/>
              <a:t>They can get the access to all the information regarding the crop production, previous year’s statistics, market information, policies and schemes, ICT applications in agriculture, post harvest technologies etc. after they login.</a:t>
            </a:r>
          </a:p>
          <a:p>
            <a:endParaRPr lang="en-US" sz="2000" dirty="0"/>
          </a:p>
          <a:p>
            <a:r>
              <a:rPr lang="en-US" sz="2000" dirty="0"/>
              <a:t>One of the major part is the query clearance module by which a farmer can : </a:t>
            </a:r>
          </a:p>
          <a:p>
            <a:r>
              <a:rPr lang="en-US" sz="2000" dirty="0"/>
              <a:t>Ask a query.</a:t>
            </a:r>
          </a:p>
          <a:p>
            <a:r>
              <a:rPr lang="en-US" sz="2000" dirty="0"/>
              <a:t>Answer the already existing queries of other farmers.</a:t>
            </a:r>
          </a:p>
          <a:p>
            <a:r>
              <a:rPr lang="en-US" sz="2000" dirty="0"/>
              <a:t>View the solutions of their own queries in their respective logins.</a:t>
            </a:r>
            <a:endParaRPr lang="en-IN" sz="2000" dirty="0"/>
          </a:p>
          <a:p>
            <a:endParaRPr lang="en-US" dirty="0"/>
          </a:p>
        </p:txBody>
      </p:sp>
    </p:spTree>
    <p:extLst>
      <p:ext uri="{BB962C8B-B14F-4D97-AF65-F5344CB8AC3E}">
        <p14:creationId xmlns:p14="http://schemas.microsoft.com/office/powerpoint/2010/main" val="2714837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325562"/>
          </a:xfrm>
        </p:spPr>
        <p:txBody>
          <a:bodyPr>
            <a:normAutofit/>
          </a:bodyPr>
          <a:lstStyle/>
          <a:p>
            <a:r>
              <a:rPr lang="en-US" sz="3600" dirty="0"/>
              <a:t>Software Requirements</a:t>
            </a:r>
            <a:br>
              <a:rPr lang="en-US" dirty="0"/>
            </a:br>
            <a:endParaRPr lang="en-US" dirty="0"/>
          </a:p>
        </p:txBody>
      </p:sp>
      <p:sp>
        <p:nvSpPr>
          <p:cNvPr id="3" name="Content Placeholder 2"/>
          <p:cNvSpPr>
            <a:spLocks noGrp="1"/>
          </p:cNvSpPr>
          <p:nvPr>
            <p:ph sz="quarter" idx="1"/>
          </p:nvPr>
        </p:nvSpPr>
        <p:spPr>
          <a:xfrm>
            <a:off x="457200" y="1447800"/>
            <a:ext cx="7467600" cy="4648200"/>
          </a:xfrm>
        </p:spPr>
        <p:txBody>
          <a:bodyPr>
            <a:normAutofit/>
          </a:bodyPr>
          <a:lstStyle/>
          <a:p>
            <a:endParaRPr lang="en-US" sz="3200" dirty="0"/>
          </a:p>
          <a:p>
            <a:r>
              <a:rPr lang="en-IN" dirty="0"/>
              <a:t>Operating systems: Windows* 7 or later, mac OS, and Linux.</a:t>
            </a:r>
            <a:endParaRPr lang="en-US" dirty="0"/>
          </a:p>
          <a:p>
            <a:r>
              <a:rPr lang="en-IN" dirty="0"/>
              <a:t>Included development tools : Dev C++, Notepad.</a:t>
            </a:r>
          </a:p>
          <a:p>
            <a:endParaRPr lang="en-US" sz="3200" dirty="0"/>
          </a:p>
          <a:p>
            <a:pPr marL="0" indent="0">
              <a:buNone/>
            </a:pPr>
            <a:endParaRPr lang="en-US" sz="3200" dirty="0"/>
          </a:p>
          <a:p>
            <a:pPr marL="0" indent="0">
              <a:buNone/>
            </a:pP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71D3-BDDB-4C6A-A052-2BC299950E2F}"/>
              </a:ext>
            </a:extLst>
          </p:cNvPr>
          <p:cNvSpPr>
            <a:spLocks noGrp="1"/>
          </p:cNvSpPr>
          <p:nvPr>
            <p:ph type="title"/>
          </p:nvPr>
        </p:nvSpPr>
        <p:spPr/>
        <p:txBody>
          <a:bodyPr>
            <a:normAutofit/>
          </a:bodyPr>
          <a:lstStyle/>
          <a:p>
            <a:r>
              <a:rPr lang="en-US" sz="3600" dirty="0"/>
              <a:t>Hardware Requirements</a:t>
            </a:r>
            <a:endParaRPr lang="en-IN" sz="3600" dirty="0"/>
          </a:p>
        </p:txBody>
      </p:sp>
      <p:sp>
        <p:nvSpPr>
          <p:cNvPr id="3" name="Content Placeholder 2">
            <a:extLst>
              <a:ext uri="{FF2B5EF4-FFF2-40B4-BE49-F238E27FC236}">
                <a16:creationId xmlns:a16="http://schemas.microsoft.com/office/drawing/2014/main" id="{014BA6D6-3D8C-4C0A-8075-922C8C5AB7E9}"/>
              </a:ext>
            </a:extLst>
          </p:cNvPr>
          <p:cNvSpPr>
            <a:spLocks noGrp="1"/>
          </p:cNvSpPr>
          <p:nvPr>
            <p:ph sz="quarter" idx="1"/>
          </p:nvPr>
        </p:nvSpPr>
        <p:spPr>
          <a:xfrm>
            <a:off x="457200" y="2286000"/>
            <a:ext cx="7467600" cy="4187952"/>
          </a:xfrm>
        </p:spPr>
        <p:txBody>
          <a:bodyPr/>
          <a:lstStyle/>
          <a:p>
            <a:r>
              <a:rPr lang="en-US" dirty="0"/>
              <a:t>Processor : </a:t>
            </a:r>
            <a:r>
              <a:rPr lang="en-US" dirty="0" err="1"/>
              <a:t>Intel®Core</a:t>
            </a:r>
            <a:r>
              <a:rPr lang="en-US" dirty="0"/>
              <a:t>™ i7-8700 CPU @ 3.20GHz</a:t>
            </a:r>
          </a:p>
          <a:p>
            <a:r>
              <a:rPr lang="en-IN" dirty="0"/>
              <a:t>32-64 bit processor.</a:t>
            </a:r>
            <a:endParaRPr lang="en-US" dirty="0"/>
          </a:p>
          <a:p>
            <a:r>
              <a:rPr lang="en-IN" dirty="0"/>
              <a:t>Hard Disk Space : 1 GB.</a:t>
            </a:r>
            <a:endParaRPr lang="en-US" dirty="0"/>
          </a:p>
          <a:p>
            <a:r>
              <a:rPr lang="en-IN" dirty="0"/>
              <a:t>Input device (mouse /keyboard) to select options .</a:t>
            </a:r>
            <a:endParaRPr lang="en-US" dirty="0"/>
          </a:p>
          <a:p>
            <a:r>
              <a:rPr lang="en-IN" dirty="0"/>
              <a:t>Sufficient RAM to run the program (Minimum 2GB).</a:t>
            </a:r>
            <a:endParaRPr lang="en-US" dirty="0"/>
          </a:p>
          <a:p>
            <a:endParaRPr lang="en-US" dirty="0"/>
          </a:p>
          <a:p>
            <a:endParaRPr lang="en-IN" dirty="0"/>
          </a:p>
        </p:txBody>
      </p:sp>
    </p:spTree>
    <p:extLst>
      <p:ext uri="{BB962C8B-B14F-4D97-AF65-F5344CB8AC3E}">
        <p14:creationId xmlns:p14="http://schemas.microsoft.com/office/powerpoint/2010/main" val="2619631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07BA-45EF-419C-A859-6EE384890187}"/>
              </a:ext>
            </a:extLst>
          </p:cNvPr>
          <p:cNvSpPr>
            <a:spLocks noGrp="1"/>
          </p:cNvSpPr>
          <p:nvPr>
            <p:ph type="title"/>
          </p:nvPr>
        </p:nvSpPr>
        <p:spPr/>
        <p:txBody>
          <a:bodyPr>
            <a:normAutofit fontScale="90000"/>
          </a:bodyPr>
          <a:lstStyle/>
          <a:p>
            <a:pPr algn="just"/>
            <a:br>
              <a:rPr lang="en-US" sz="3600" dirty="0"/>
            </a:br>
            <a:r>
              <a:rPr lang="en-US" sz="3600" dirty="0"/>
              <a:t>Implementation</a:t>
            </a:r>
            <a:br>
              <a:rPr lang="en-US" sz="3600" dirty="0"/>
            </a:br>
            <a:endParaRPr lang="en-IN" sz="3600" dirty="0"/>
          </a:p>
        </p:txBody>
      </p:sp>
      <p:sp>
        <p:nvSpPr>
          <p:cNvPr id="3" name="Content Placeholder 2">
            <a:extLst>
              <a:ext uri="{FF2B5EF4-FFF2-40B4-BE49-F238E27FC236}">
                <a16:creationId xmlns:a16="http://schemas.microsoft.com/office/drawing/2014/main" id="{CE7A25CF-4961-4112-9B1B-C81A9AA79A4B}"/>
              </a:ext>
            </a:extLst>
          </p:cNvPr>
          <p:cNvSpPr>
            <a:spLocks noGrp="1"/>
          </p:cNvSpPr>
          <p:nvPr>
            <p:ph sz="quarter" idx="1"/>
          </p:nvPr>
        </p:nvSpPr>
        <p:spPr/>
        <p:txBody>
          <a:bodyPr/>
          <a:lstStyle/>
          <a:p>
            <a:r>
              <a:rPr lang="en-US" dirty="0"/>
              <a:t>The system extensively uses the linear data structure(linked list) for efficient information storage and retrieval.</a:t>
            </a:r>
          </a:p>
          <a:p>
            <a:endParaRPr lang="en-US" dirty="0"/>
          </a:p>
          <a:p>
            <a:r>
              <a:rPr lang="en-US" dirty="0"/>
              <a:t>The file concepts in C++ are used to handle the user logins, the query clearance module, etc.</a:t>
            </a:r>
          </a:p>
          <a:p>
            <a:pPr marL="0" indent="0">
              <a:buNone/>
            </a:pPr>
            <a:endParaRPr lang="en-IN" dirty="0"/>
          </a:p>
        </p:txBody>
      </p:sp>
    </p:spTree>
    <p:extLst>
      <p:ext uri="{BB962C8B-B14F-4D97-AF65-F5344CB8AC3E}">
        <p14:creationId xmlns:p14="http://schemas.microsoft.com/office/powerpoint/2010/main" val="2867197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9F9C9D7F-B367-47EF-A7AC-C58D44F5488C}"/>
              </a:ext>
            </a:extLst>
          </p:cNvPr>
          <p:cNvSpPr>
            <a:spLocks noGrp="1"/>
          </p:cNvSpPr>
          <p:nvPr>
            <p:ph type="title"/>
          </p:nvPr>
        </p:nvSpPr>
        <p:spPr/>
        <p:txBody>
          <a:bodyPr/>
          <a:lstStyle/>
          <a:p>
            <a:endParaRPr lang="en-IN"/>
          </a:p>
        </p:txBody>
      </p:sp>
      <p:pic>
        <p:nvPicPr>
          <p:cNvPr id="5" name="Picture Placeholder 4">
            <a:extLst>
              <a:ext uri="{FF2B5EF4-FFF2-40B4-BE49-F238E27FC236}">
                <a16:creationId xmlns:a16="http://schemas.microsoft.com/office/drawing/2014/main" id="{4CB3737C-1393-4A50-89EC-58A0C050FED6}"/>
              </a:ext>
            </a:extLst>
          </p:cNvPr>
          <p:cNvPicPr>
            <a:picLocks noGrp="1" noChangeAspect="1"/>
          </p:cNvPicPr>
          <p:nvPr>
            <p:ph type="pic" idx="1"/>
          </p:nvPr>
        </p:nvPicPr>
        <p:blipFill>
          <a:blip r:embed="rId2"/>
          <a:srcRect l="14" r="14"/>
          <a:stretch>
            <a:fillRect/>
          </a:stretch>
        </p:blipFill>
        <p:spPr/>
      </p:pic>
      <p:sp>
        <p:nvSpPr>
          <p:cNvPr id="15" name="Text Placeholder 14">
            <a:extLst>
              <a:ext uri="{FF2B5EF4-FFF2-40B4-BE49-F238E27FC236}">
                <a16:creationId xmlns:a16="http://schemas.microsoft.com/office/drawing/2014/main" id="{50FA6EFA-E6C6-4D12-9F48-23279ADB4691}"/>
              </a:ext>
            </a:extLst>
          </p:cNvPr>
          <p:cNvSpPr>
            <a:spLocks noGrp="1"/>
          </p:cNvSpPr>
          <p:nvPr>
            <p:ph type="body" sz="half" idx="2"/>
          </p:nvPr>
        </p:nvSpPr>
        <p:spPr>
          <a:xfrm>
            <a:off x="6400800" y="264795"/>
            <a:ext cx="2438400" cy="4956048"/>
          </a:xfrm>
        </p:spPr>
        <p:txBody>
          <a:bodyPr>
            <a:normAutofit/>
          </a:bodyPr>
          <a:lstStyle/>
          <a:p>
            <a:pPr algn="just"/>
            <a:r>
              <a:rPr lang="en-US" sz="3000" dirty="0"/>
              <a:t>Architecture</a:t>
            </a:r>
          </a:p>
          <a:p>
            <a:r>
              <a:rPr lang="en-US" sz="3100" dirty="0"/>
              <a:t>Of the proposed system.</a:t>
            </a:r>
          </a:p>
          <a:p>
            <a:pPr algn="just"/>
            <a:endParaRPr lang="en-US" sz="3100" dirty="0"/>
          </a:p>
        </p:txBody>
      </p:sp>
    </p:spTree>
    <p:extLst>
      <p:ext uri="{BB962C8B-B14F-4D97-AF65-F5344CB8AC3E}">
        <p14:creationId xmlns:p14="http://schemas.microsoft.com/office/powerpoint/2010/main" val="38553591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494</TotalTime>
  <Words>574</Words>
  <Application>Microsoft Office PowerPoint</Application>
  <PresentationFormat>On-screen Show (4:3)</PresentationFormat>
  <Paragraphs>78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Century Schoolbook</vt:lpstr>
      <vt:lpstr>Wingdings</vt:lpstr>
      <vt:lpstr>Wingdings 2</vt:lpstr>
      <vt:lpstr>Oriel</vt:lpstr>
      <vt:lpstr>FARMER’S GUIDE                                -Pathway to prosperity</vt:lpstr>
      <vt:lpstr>Contents </vt:lpstr>
      <vt:lpstr>            Introduction</vt:lpstr>
      <vt:lpstr>            Existing System</vt:lpstr>
      <vt:lpstr>             Proposed system</vt:lpstr>
      <vt:lpstr>Software Requirements </vt:lpstr>
      <vt:lpstr>Hardware Requirements</vt:lpstr>
      <vt:lpstr> Implementation </vt:lpstr>
      <vt:lpstr>PowerPoint Presentation</vt:lpstr>
      <vt:lpstr>Main page :</vt:lpstr>
      <vt:lpstr>Creating username, Password. Login. </vt:lpstr>
      <vt:lpstr>1.Enter Details For Crop Suggestions :</vt:lpstr>
      <vt:lpstr>4. Crop Production. </vt:lpstr>
      <vt:lpstr>6. Market Information.</vt:lpstr>
      <vt:lpstr>8.Policies And Schemes.</vt:lpstr>
      <vt:lpstr>9.State Specific Schemes For Farmers.</vt:lpstr>
      <vt:lpstr>10.ICT Applications In Agriculture.</vt:lpstr>
      <vt:lpstr>11.Previous Years Analysis Of Crops : </vt:lpstr>
      <vt:lpstr>Main Page. (3. Admin Login.)</vt:lpstr>
      <vt:lpstr>3. Ask A Query.</vt:lpstr>
      <vt:lpstr>Main Page. (4. Query Clearance.)</vt:lpstr>
      <vt:lpstr>2. Display Query Solutions</vt:lpstr>
      <vt:lpstr>Main Page. (4. Query Clearance.)</vt:lpstr>
      <vt:lpstr>Conclusion And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FARMERS GUIDE                                -Pathway to prosperity</dc:title>
  <dc:creator>Admin</dc:creator>
  <cp:lastModifiedBy>Jaisai Kuntala</cp:lastModifiedBy>
  <cp:revision>39</cp:revision>
  <dcterms:created xsi:type="dcterms:W3CDTF">2019-10-24T04:37:00Z</dcterms:created>
  <dcterms:modified xsi:type="dcterms:W3CDTF">2019-10-31T01:25:27Z</dcterms:modified>
</cp:coreProperties>
</file>